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80" r:id="rId5"/>
  </p:sldMasterIdLst>
  <p:notesMasterIdLst>
    <p:notesMasterId r:id="rId50"/>
  </p:notesMasterIdLst>
  <p:sldIdLst>
    <p:sldId id="256" r:id="rId6"/>
    <p:sldId id="257" r:id="rId7"/>
    <p:sldId id="258" r:id="rId8"/>
    <p:sldId id="285" r:id="rId9"/>
    <p:sldId id="266" r:id="rId10"/>
    <p:sldId id="286" r:id="rId11"/>
    <p:sldId id="261" r:id="rId12"/>
    <p:sldId id="262" r:id="rId13"/>
    <p:sldId id="263" r:id="rId14"/>
    <p:sldId id="287" r:id="rId15"/>
    <p:sldId id="264" r:id="rId16"/>
    <p:sldId id="458" r:id="rId17"/>
    <p:sldId id="457" r:id="rId18"/>
    <p:sldId id="459" r:id="rId19"/>
    <p:sldId id="460" r:id="rId20"/>
    <p:sldId id="461" r:id="rId21"/>
    <p:sldId id="462" r:id="rId22"/>
    <p:sldId id="463" r:id="rId23"/>
    <p:sldId id="464" r:id="rId24"/>
    <p:sldId id="465" r:id="rId25"/>
    <p:sldId id="476" r:id="rId26"/>
    <p:sldId id="477" r:id="rId27"/>
    <p:sldId id="318" r:id="rId28"/>
    <p:sldId id="317" r:id="rId29"/>
    <p:sldId id="466" r:id="rId30"/>
    <p:sldId id="467" r:id="rId31"/>
    <p:sldId id="469" r:id="rId32"/>
    <p:sldId id="470" r:id="rId33"/>
    <p:sldId id="471" r:id="rId34"/>
    <p:sldId id="472" r:id="rId35"/>
    <p:sldId id="473" r:id="rId36"/>
    <p:sldId id="474" r:id="rId37"/>
    <p:sldId id="475" r:id="rId38"/>
    <p:sldId id="478" r:id="rId39"/>
    <p:sldId id="479" r:id="rId40"/>
    <p:sldId id="273" r:id="rId41"/>
    <p:sldId id="480" r:id="rId42"/>
    <p:sldId id="481" r:id="rId43"/>
    <p:sldId id="483" r:id="rId44"/>
    <p:sldId id="484" r:id="rId45"/>
    <p:sldId id="485" r:id="rId46"/>
    <p:sldId id="486" r:id="rId47"/>
    <p:sldId id="487" r:id="rId48"/>
    <p:sldId id="488" r:id="rId49"/>
  </p:sldIdLst>
  <p:sldSz cx="20104100" cy="11309350"/>
  <p:notesSz cx="20104100" cy="11309350"/>
  <p:defaultTextStyle>
    <a:defPPr>
      <a:defRPr kern="0"/>
    </a:defPPr>
  </p:defaultTextStyle>
  <p:extLst>
    <p:ext uri="{521415D9-36F7-43E2-AB2F-B90AF26B5E84}">
      <p14:sectionLst xmlns:p14="http://schemas.microsoft.com/office/powerpoint/2010/main">
        <p14:section name="Default Section" id="{45A8410D-F2F1-4C27-9957-83A375525DE9}">
          <p14:sldIdLst>
            <p14:sldId id="256"/>
            <p14:sldId id="257"/>
            <p14:sldId id="258"/>
            <p14:sldId id="285"/>
            <p14:sldId id="266"/>
            <p14:sldId id="286"/>
            <p14:sldId id="261"/>
            <p14:sldId id="262"/>
            <p14:sldId id="263"/>
            <p14:sldId id="287"/>
            <p14:sldId id="264"/>
            <p14:sldId id="458"/>
            <p14:sldId id="457"/>
            <p14:sldId id="459"/>
            <p14:sldId id="460"/>
            <p14:sldId id="461"/>
            <p14:sldId id="462"/>
            <p14:sldId id="463"/>
            <p14:sldId id="464"/>
            <p14:sldId id="465"/>
            <p14:sldId id="476"/>
            <p14:sldId id="477"/>
            <p14:sldId id="318"/>
            <p14:sldId id="317"/>
            <p14:sldId id="466"/>
            <p14:sldId id="467"/>
            <p14:sldId id="469"/>
            <p14:sldId id="470"/>
            <p14:sldId id="471"/>
            <p14:sldId id="472"/>
            <p14:sldId id="473"/>
            <p14:sldId id="474"/>
            <p14:sldId id="475"/>
            <p14:sldId id="478"/>
            <p14:sldId id="479"/>
            <p14:sldId id="273"/>
            <p14:sldId id="480"/>
            <p14:sldId id="481"/>
            <p14:sldId id="483"/>
            <p14:sldId id="484"/>
            <p14:sldId id="485"/>
            <p14:sldId id="486"/>
            <p14:sldId id="487"/>
            <p14:sldId id="48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9D9C0A-A32B-24C5-EBE0-19B20968148F}" name="Silvestri, Stefania" initials="SS" userId="S::stefsilv@liverpool.ac.uk::b6c0d291-429e-41c2-92f7-74b158d9b1a6" providerId="AD"/>
  <p188:author id="{EDF924A9-2082-3220-5CAC-B7295DB97BFC}" name="McBride, Fiona [fmcbride]" initials="FM" userId="S::fmcbride@liverpool.ac.uk::67c6f884-baf0-4320-a811-73eeed40c403" providerId="AD"/>
  <p188:author id="{C0366DAA-95D7-9C5D-8448-5DE32CA943A9}" name="McElroy, Kerry" initials="MK" userId="S::mcelroyk@liverpool.ac.uk::f6b4985a-b2e2-4040-af6a-0fe98e23e9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8E5"/>
    <a:srgbClr val="FBF0DC"/>
    <a:srgbClr val="F4F6DB"/>
    <a:srgbClr val="E1F2F2"/>
    <a:srgbClr val="DEE8F3"/>
    <a:srgbClr val="2668AD"/>
    <a:srgbClr val="A3A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0BEEBF-AB0A-EDB9-978D-3E402E5CB462}" v="27" dt="2025-11-05T15:51:20.99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4" d="100"/>
          <a:sy n="24" d="100"/>
        </p:scale>
        <p:origin x="52"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estri, Stefania" userId="S::stefsilv@liverpool.ac.uk::b6c0d291-429e-41c2-92f7-74b158d9b1a6" providerId="AD" clId="Web-{675E7500-40DB-AB5B-421C-4B489CA46D8A}"/>
    <pc:docChg chg="addSld delSld modSld sldOrd modSection">
      <pc:chgData name="Silvestri, Stefania" userId="S::stefsilv@liverpool.ac.uk::b6c0d291-429e-41c2-92f7-74b158d9b1a6" providerId="AD" clId="Web-{675E7500-40DB-AB5B-421C-4B489CA46D8A}" dt="2025-10-23T11:07:04.926" v="1631"/>
      <pc:docMkLst>
        <pc:docMk/>
      </pc:docMkLst>
      <pc:sldChg chg="delSp modSp">
        <pc:chgData name="Silvestri, Stefania" userId="S::stefsilv@liverpool.ac.uk::b6c0d291-429e-41c2-92f7-74b158d9b1a6" providerId="AD" clId="Web-{675E7500-40DB-AB5B-421C-4B489CA46D8A}" dt="2025-10-23T09:51:23.308" v="511" actId="14100"/>
        <pc:sldMkLst>
          <pc:docMk/>
          <pc:sldMk cId="3072341069" sldId="257"/>
        </pc:sldMkLst>
        <pc:spChg chg="mod">
          <ac:chgData name="Silvestri, Stefania" userId="S::stefsilv@liverpool.ac.uk::b6c0d291-429e-41c2-92f7-74b158d9b1a6" providerId="AD" clId="Web-{675E7500-40DB-AB5B-421C-4B489CA46D8A}" dt="2025-10-23T09:51:23.308" v="511" actId="14100"/>
          <ac:spMkLst>
            <pc:docMk/>
            <pc:sldMk cId="3072341069" sldId="257"/>
            <ac:spMk id="3" creationId="{54886AC5-8AC1-2B7C-3A72-FB403FE39A05}"/>
          </ac:spMkLst>
        </pc:spChg>
        <pc:spChg chg="mod">
          <ac:chgData name="Silvestri, Stefania" userId="S::stefsilv@liverpool.ac.uk::b6c0d291-429e-41c2-92f7-74b158d9b1a6" providerId="AD" clId="Web-{675E7500-40DB-AB5B-421C-4B489CA46D8A}" dt="2025-10-23T09:50:26.089" v="502" actId="1076"/>
          <ac:spMkLst>
            <pc:docMk/>
            <pc:sldMk cId="3072341069" sldId="257"/>
            <ac:spMk id="4" creationId="{00617C18-7B21-66FA-1ED6-775BC2D1D101}"/>
          </ac:spMkLst>
        </pc:spChg>
      </pc:sldChg>
      <pc:sldChg chg="modSp mod modClrScheme chgLayout">
        <pc:chgData name="Silvestri, Stefania" userId="S::stefsilv@liverpool.ac.uk::b6c0d291-429e-41c2-92f7-74b158d9b1a6" providerId="AD" clId="Web-{675E7500-40DB-AB5B-421C-4B489CA46D8A}" dt="2025-10-23T09:09:30.103" v="20" actId="20577"/>
        <pc:sldMkLst>
          <pc:docMk/>
          <pc:sldMk cId="2232361618" sldId="258"/>
        </pc:sldMkLst>
        <pc:spChg chg="mod ord">
          <ac:chgData name="Silvestri, Stefania" userId="S::stefsilv@liverpool.ac.uk::b6c0d291-429e-41c2-92f7-74b158d9b1a6" providerId="AD" clId="Web-{675E7500-40DB-AB5B-421C-4B489CA46D8A}" dt="2025-10-23T09:09:13.852" v="18" actId="20577"/>
          <ac:spMkLst>
            <pc:docMk/>
            <pc:sldMk cId="2232361618" sldId="258"/>
            <ac:spMk id="3" creationId="{DC7B2D08-1E8E-9DF0-B14F-3E3486677228}"/>
          </ac:spMkLst>
        </pc:spChg>
        <pc:spChg chg="mod ord">
          <ac:chgData name="Silvestri, Stefania" userId="S::stefsilv@liverpool.ac.uk::b6c0d291-429e-41c2-92f7-74b158d9b1a6" providerId="AD" clId="Web-{675E7500-40DB-AB5B-421C-4B489CA46D8A}" dt="2025-10-23T09:09:30.103" v="20" actId="20577"/>
          <ac:spMkLst>
            <pc:docMk/>
            <pc:sldMk cId="2232361618" sldId="258"/>
            <ac:spMk id="4" creationId="{6B31CC62-AFCE-2FD6-D3D8-4FCEA39E1CF7}"/>
          </ac:spMkLst>
        </pc:spChg>
      </pc:sldChg>
      <pc:sldChg chg="delSp modSp mod modClrScheme chgLayout">
        <pc:chgData name="Silvestri, Stefania" userId="S::stefsilv@liverpool.ac.uk::b6c0d291-429e-41c2-92f7-74b158d9b1a6" providerId="AD" clId="Web-{675E7500-40DB-AB5B-421C-4B489CA46D8A}" dt="2025-10-23T09:16:01.672" v="115" actId="20577"/>
        <pc:sldMkLst>
          <pc:docMk/>
          <pc:sldMk cId="857196020" sldId="261"/>
        </pc:sldMkLst>
        <pc:spChg chg="mod ord">
          <ac:chgData name="Silvestri, Stefania" userId="S::stefsilv@liverpool.ac.uk::b6c0d291-429e-41c2-92f7-74b158d9b1a6" providerId="AD" clId="Web-{675E7500-40DB-AB5B-421C-4B489CA46D8A}" dt="2025-10-23T09:16:01.672" v="115" actId="20577"/>
          <ac:spMkLst>
            <pc:docMk/>
            <pc:sldMk cId="857196020" sldId="261"/>
            <ac:spMk id="2" creationId="{4CAA06CA-3DB0-70B8-EC45-9EA46979D715}"/>
          </ac:spMkLst>
        </pc:spChg>
        <pc:spChg chg="mod ord">
          <ac:chgData name="Silvestri, Stefania" userId="S::stefsilv@liverpool.ac.uk::b6c0d291-429e-41c2-92f7-74b158d9b1a6" providerId="AD" clId="Web-{675E7500-40DB-AB5B-421C-4B489CA46D8A}" dt="2025-10-23T09:15:28.031" v="105" actId="20577"/>
          <ac:spMkLst>
            <pc:docMk/>
            <pc:sldMk cId="857196020" sldId="261"/>
            <ac:spMk id="3" creationId="{FE6F4896-D5B0-5DC2-3D8B-224993E53FCB}"/>
          </ac:spMkLst>
        </pc:spChg>
      </pc:sldChg>
      <pc:sldChg chg="delSp modSp mod modClrScheme chgLayout">
        <pc:chgData name="Silvestri, Stefania" userId="S::stefsilv@liverpool.ac.uk::b6c0d291-429e-41c2-92f7-74b158d9b1a6" providerId="AD" clId="Web-{675E7500-40DB-AB5B-421C-4B489CA46D8A}" dt="2025-10-23T09:16:37.688" v="125" actId="20577"/>
        <pc:sldMkLst>
          <pc:docMk/>
          <pc:sldMk cId="1692662527" sldId="262"/>
        </pc:sldMkLst>
        <pc:spChg chg="mod ord">
          <ac:chgData name="Silvestri, Stefania" userId="S::stefsilv@liverpool.ac.uk::b6c0d291-429e-41c2-92f7-74b158d9b1a6" providerId="AD" clId="Web-{675E7500-40DB-AB5B-421C-4B489CA46D8A}" dt="2025-10-23T09:16:37.688" v="125" actId="20577"/>
          <ac:spMkLst>
            <pc:docMk/>
            <pc:sldMk cId="1692662527" sldId="262"/>
            <ac:spMk id="2" creationId="{5C06C572-5AA4-1DB1-D72D-8413E320AE31}"/>
          </ac:spMkLst>
        </pc:spChg>
        <pc:spChg chg="mod ord">
          <ac:chgData name="Silvestri, Stefania" userId="S::stefsilv@liverpool.ac.uk::b6c0d291-429e-41c2-92f7-74b158d9b1a6" providerId="AD" clId="Web-{675E7500-40DB-AB5B-421C-4B489CA46D8A}" dt="2025-10-23T09:16:08.813" v="117" actId="20577"/>
          <ac:spMkLst>
            <pc:docMk/>
            <pc:sldMk cId="1692662527" sldId="262"/>
            <ac:spMk id="4" creationId="{F03A97C9-C29B-FD22-FD82-0AE09774F70D}"/>
          </ac:spMkLst>
        </pc:spChg>
      </pc:sldChg>
      <pc:sldChg chg="addSp delSp modSp mod modClrScheme chgLayout">
        <pc:chgData name="Silvestri, Stefania" userId="S::stefsilv@liverpool.ac.uk::b6c0d291-429e-41c2-92f7-74b158d9b1a6" providerId="AD" clId="Web-{675E7500-40DB-AB5B-421C-4B489CA46D8A}" dt="2025-10-23T10:15:54.465" v="747" actId="20577"/>
        <pc:sldMkLst>
          <pc:docMk/>
          <pc:sldMk cId="2796777089" sldId="263"/>
        </pc:sldMkLst>
        <pc:spChg chg="mod ord">
          <ac:chgData name="Silvestri, Stefania" userId="S::stefsilv@liverpool.ac.uk::b6c0d291-429e-41c2-92f7-74b158d9b1a6" providerId="AD" clId="Web-{675E7500-40DB-AB5B-421C-4B489CA46D8A}" dt="2025-10-23T10:15:54.465" v="747" actId="20577"/>
          <ac:spMkLst>
            <pc:docMk/>
            <pc:sldMk cId="2796777089" sldId="263"/>
            <ac:spMk id="4" creationId="{31429312-440A-D353-D172-F83907AFB963}"/>
          </ac:spMkLst>
        </pc:spChg>
        <pc:picChg chg="add mod ord modCrop">
          <ac:chgData name="Silvestri, Stefania" userId="S::stefsilv@liverpool.ac.uk::b6c0d291-429e-41c2-92f7-74b158d9b1a6" providerId="AD" clId="Web-{675E7500-40DB-AB5B-421C-4B489CA46D8A}" dt="2025-10-23T09:20:07.330" v="146" actId="1076"/>
          <ac:picMkLst>
            <pc:docMk/>
            <pc:sldMk cId="2796777089" sldId="263"/>
            <ac:picMk id="10" creationId="{AD568E6F-02FC-0D8E-33A8-D507D09E722D}"/>
          </ac:picMkLst>
        </pc:picChg>
      </pc:sldChg>
      <pc:sldChg chg="delSp modSp mod modClrScheme chgLayout">
        <pc:chgData name="Silvestri, Stefania" userId="S::stefsilv@liverpool.ac.uk::b6c0d291-429e-41c2-92f7-74b158d9b1a6" providerId="AD" clId="Web-{675E7500-40DB-AB5B-421C-4B489CA46D8A}" dt="2025-10-23T09:33:23.388" v="186" actId="20577"/>
        <pc:sldMkLst>
          <pc:docMk/>
          <pc:sldMk cId="2175922157" sldId="264"/>
        </pc:sldMkLst>
        <pc:spChg chg="mod ord">
          <ac:chgData name="Silvestri, Stefania" userId="S::stefsilv@liverpool.ac.uk::b6c0d291-429e-41c2-92f7-74b158d9b1a6" providerId="AD" clId="Web-{675E7500-40DB-AB5B-421C-4B489CA46D8A}" dt="2025-10-23T09:33:23.388" v="186" actId="20577"/>
          <ac:spMkLst>
            <pc:docMk/>
            <pc:sldMk cId="2175922157" sldId="264"/>
            <ac:spMk id="2" creationId="{91B58BA1-1769-CB98-BC71-6DC3256259FA}"/>
          </ac:spMkLst>
        </pc:spChg>
        <pc:spChg chg="mod ord">
          <ac:chgData name="Silvestri, Stefania" userId="S::stefsilv@liverpool.ac.uk::b6c0d291-429e-41c2-92f7-74b158d9b1a6" providerId="AD" clId="Web-{675E7500-40DB-AB5B-421C-4B489CA46D8A}" dt="2025-10-23T09:21:05.882" v="169" actId="20577"/>
          <ac:spMkLst>
            <pc:docMk/>
            <pc:sldMk cId="2175922157" sldId="264"/>
            <ac:spMk id="3" creationId="{5E59947F-719D-F130-B3C3-6F5BF343DA0B}"/>
          </ac:spMkLst>
        </pc:spChg>
      </pc:sldChg>
      <pc:sldChg chg="addSp delSp modSp mod ord modClrScheme chgLayout">
        <pc:chgData name="Silvestri, Stefania" userId="S::stefsilv@liverpool.ac.uk::b6c0d291-429e-41c2-92f7-74b158d9b1a6" providerId="AD" clId="Web-{675E7500-40DB-AB5B-421C-4B489CA46D8A}" dt="2025-10-23T09:14:00.889" v="68" actId="20577"/>
        <pc:sldMkLst>
          <pc:docMk/>
          <pc:sldMk cId="1442094154" sldId="266"/>
        </pc:sldMkLst>
        <pc:spChg chg="mod ord">
          <ac:chgData name="Silvestri, Stefania" userId="S::stefsilv@liverpool.ac.uk::b6c0d291-429e-41c2-92f7-74b158d9b1a6" providerId="AD" clId="Web-{675E7500-40DB-AB5B-421C-4B489CA46D8A}" dt="2025-10-23T09:13:28.482" v="63" actId="20577"/>
          <ac:spMkLst>
            <pc:docMk/>
            <pc:sldMk cId="1442094154" sldId="266"/>
            <ac:spMk id="2" creationId="{4AC5C472-692F-9287-2F4F-D8BDF513FA89}"/>
          </ac:spMkLst>
        </pc:spChg>
        <pc:spChg chg="mod ord">
          <ac:chgData name="Silvestri, Stefania" userId="S::stefsilv@liverpool.ac.uk::b6c0d291-429e-41c2-92f7-74b158d9b1a6" providerId="AD" clId="Web-{675E7500-40DB-AB5B-421C-4B489CA46D8A}" dt="2025-10-23T09:13:19.998" v="62" actId="20577"/>
          <ac:spMkLst>
            <pc:docMk/>
            <pc:sldMk cId="1442094154" sldId="266"/>
            <ac:spMk id="3" creationId="{AC13D792-F717-936C-BC59-0863063FEF33}"/>
          </ac:spMkLst>
        </pc:spChg>
        <pc:spChg chg="mod ord">
          <ac:chgData name="Silvestri, Stefania" userId="S::stefsilv@liverpool.ac.uk::b6c0d291-429e-41c2-92f7-74b158d9b1a6" providerId="AD" clId="Web-{675E7500-40DB-AB5B-421C-4B489CA46D8A}" dt="2025-10-23T09:13:44.498" v="65" actId="20577"/>
          <ac:spMkLst>
            <pc:docMk/>
            <pc:sldMk cId="1442094154" sldId="266"/>
            <ac:spMk id="6" creationId="{823B8FBD-8CE6-0B59-F085-0EF408CBBC00}"/>
          </ac:spMkLst>
        </pc:spChg>
        <pc:spChg chg="mod ord">
          <ac:chgData name="Silvestri, Stefania" userId="S::stefsilv@liverpool.ac.uk::b6c0d291-429e-41c2-92f7-74b158d9b1a6" providerId="AD" clId="Web-{675E7500-40DB-AB5B-421C-4B489CA46D8A}" dt="2025-10-23T09:13:56.686" v="67" actId="20577"/>
          <ac:spMkLst>
            <pc:docMk/>
            <pc:sldMk cId="1442094154" sldId="266"/>
            <ac:spMk id="7" creationId="{8CD14CB4-0772-4F4D-7DCD-8DF030293778}"/>
          </ac:spMkLst>
        </pc:spChg>
        <pc:spChg chg="mod ord">
          <ac:chgData name="Silvestri, Stefania" userId="S::stefsilv@liverpool.ac.uk::b6c0d291-429e-41c2-92f7-74b158d9b1a6" providerId="AD" clId="Web-{675E7500-40DB-AB5B-421C-4B489CA46D8A}" dt="2025-10-23T09:13:48.592" v="66" actId="20577"/>
          <ac:spMkLst>
            <pc:docMk/>
            <pc:sldMk cId="1442094154" sldId="266"/>
            <ac:spMk id="8" creationId="{31B5E698-2735-1EF0-C5BC-389BB75C4DD6}"/>
          </ac:spMkLst>
        </pc:spChg>
        <pc:spChg chg="mod ord">
          <ac:chgData name="Silvestri, Stefania" userId="S::stefsilv@liverpool.ac.uk::b6c0d291-429e-41c2-92f7-74b158d9b1a6" providerId="AD" clId="Web-{675E7500-40DB-AB5B-421C-4B489CA46D8A}" dt="2025-10-23T09:13:38.248" v="64" actId="20577"/>
          <ac:spMkLst>
            <pc:docMk/>
            <pc:sldMk cId="1442094154" sldId="266"/>
            <ac:spMk id="9" creationId="{A54BF429-7797-FB25-CE3F-BF6E1300AE12}"/>
          </ac:spMkLst>
        </pc:spChg>
        <pc:spChg chg="mod ord">
          <ac:chgData name="Silvestri, Stefania" userId="S::stefsilv@liverpool.ac.uk::b6c0d291-429e-41c2-92f7-74b158d9b1a6" providerId="AD" clId="Web-{675E7500-40DB-AB5B-421C-4B489CA46D8A}" dt="2025-10-23T09:14:00.889" v="68" actId="20577"/>
          <ac:spMkLst>
            <pc:docMk/>
            <pc:sldMk cId="1442094154" sldId="266"/>
            <ac:spMk id="10" creationId="{273D4B86-4B5B-924E-1F5B-C27D2B131CEE}"/>
          </ac:spMkLst>
        </pc:spChg>
      </pc:sldChg>
      <pc:sldChg chg="delSp">
        <pc:chgData name="Silvestri, Stefania" userId="S::stefsilv@liverpool.ac.uk::b6c0d291-429e-41c2-92f7-74b158d9b1a6" providerId="AD" clId="Web-{675E7500-40DB-AB5B-421C-4B489CA46D8A}" dt="2025-10-23T11:07:04.926" v="1631"/>
        <pc:sldMkLst>
          <pc:docMk/>
          <pc:sldMk cId="3195391360" sldId="273"/>
        </pc:sldMkLst>
      </pc:sldChg>
      <pc:sldChg chg="modSp new mod modClrScheme chgLayout">
        <pc:chgData name="Silvestri, Stefania" userId="S::stefsilv@liverpool.ac.uk::b6c0d291-429e-41c2-92f7-74b158d9b1a6" providerId="AD" clId="Web-{675E7500-40DB-AB5B-421C-4B489CA46D8A}" dt="2025-10-23T09:51:08.730" v="508" actId="1076"/>
        <pc:sldMkLst>
          <pc:docMk/>
          <pc:sldMk cId="313453917" sldId="285"/>
        </pc:sldMkLst>
        <pc:spChg chg="mod ord">
          <ac:chgData name="Silvestri, Stefania" userId="S::stefsilv@liverpool.ac.uk::b6c0d291-429e-41c2-92f7-74b158d9b1a6" providerId="AD" clId="Web-{675E7500-40DB-AB5B-421C-4B489CA46D8A}" dt="2025-10-23T09:51:08.730" v="508" actId="1076"/>
          <ac:spMkLst>
            <pc:docMk/>
            <pc:sldMk cId="313453917" sldId="285"/>
            <ac:spMk id="2" creationId="{4FE1B555-8E45-DFA8-2C97-6A80E6ABD5C4}"/>
          </ac:spMkLst>
        </pc:spChg>
        <pc:spChg chg="mod ord">
          <ac:chgData name="Silvestri, Stefania" userId="S::stefsilv@liverpool.ac.uk::b6c0d291-429e-41c2-92f7-74b158d9b1a6" providerId="AD" clId="Web-{675E7500-40DB-AB5B-421C-4B489CA46D8A}" dt="2025-10-23T09:51:04.558" v="507"/>
          <ac:spMkLst>
            <pc:docMk/>
            <pc:sldMk cId="313453917" sldId="285"/>
            <ac:spMk id="3" creationId="{36DE77C0-A671-C4E7-6234-E0770E5483AE}"/>
          </ac:spMkLst>
        </pc:spChg>
      </pc:sldChg>
      <pc:sldChg chg="modSp new mod modClrScheme chgLayout">
        <pc:chgData name="Silvestri, Stefania" userId="S::stefsilv@liverpool.ac.uk::b6c0d291-429e-41c2-92f7-74b158d9b1a6" providerId="AD" clId="Web-{675E7500-40DB-AB5B-421C-4B489CA46D8A}" dt="2025-10-23T09:50:43.729" v="504"/>
        <pc:sldMkLst>
          <pc:docMk/>
          <pc:sldMk cId="2108233759" sldId="286"/>
        </pc:sldMkLst>
        <pc:spChg chg="mod ord">
          <ac:chgData name="Silvestri, Stefania" userId="S::stefsilv@liverpool.ac.uk::b6c0d291-429e-41c2-92f7-74b158d9b1a6" providerId="AD" clId="Web-{675E7500-40DB-AB5B-421C-4B489CA46D8A}" dt="2025-10-23T09:50:43.729" v="504"/>
          <ac:spMkLst>
            <pc:docMk/>
            <pc:sldMk cId="2108233759" sldId="286"/>
            <ac:spMk id="2" creationId="{954F6CBB-53D9-72A1-9FE9-A8ECB426ED44}"/>
          </ac:spMkLst>
        </pc:spChg>
        <pc:spChg chg="mod ord">
          <ac:chgData name="Silvestri, Stefania" userId="S::stefsilv@liverpool.ac.uk::b6c0d291-429e-41c2-92f7-74b158d9b1a6" providerId="AD" clId="Web-{675E7500-40DB-AB5B-421C-4B489CA46D8A}" dt="2025-10-23T09:50:43.729" v="504"/>
          <ac:spMkLst>
            <pc:docMk/>
            <pc:sldMk cId="2108233759" sldId="286"/>
            <ac:spMk id="3" creationId="{C1F1ED92-D8AB-5C7B-5D1B-494645FF2296}"/>
          </ac:spMkLst>
        </pc:spChg>
      </pc:sldChg>
      <pc:sldChg chg="modSp new mod modClrScheme chgLayout">
        <pc:chgData name="Silvestri, Stefania" userId="S::stefsilv@liverpool.ac.uk::b6c0d291-429e-41c2-92f7-74b158d9b1a6" providerId="AD" clId="Web-{675E7500-40DB-AB5B-421C-4B489CA46D8A}" dt="2025-10-23T09:50:48.729" v="505"/>
        <pc:sldMkLst>
          <pc:docMk/>
          <pc:sldMk cId="3615936079" sldId="287"/>
        </pc:sldMkLst>
        <pc:spChg chg="mod ord">
          <ac:chgData name="Silvestri, Stefania" userId="S::stefsilv@liverpool.ac.uk::b6c0d291-429e-41c2-92f7-74b158d9b1a6" providerId="AD" clId="Web-{675E7500-40DB-AB5B-421C-4B489CA46D8A}" dt="2025-10-23T09:50:48.729" v="505"/>
          <ac:spMkLst>
            <pc:docMk/>
            <pc:sldMk cId="3615936079" sldId="287"/>
            <ac:spMk id="2" creationId="{637F485C-80EA-D943-AD01-EA534F3BB09C}"/>
          </ac:spMkLst>
        </pc:spChg>
        <pc:spChg chg="mod ord">
          <ac:chgData name="Silvestri, Stefania" userId="S::stefsilv@liverpool.ac.uk::b6c0d291-429e-41c2-92f7-74b158d9b1a6" providerId="AD" clId="Web-{675E7500-40DB-AB5B-421C-4B489CA46D8A}" dt="2025-10-23T09:50:48.729" v="505"/>
          <ac:spMkLst>
            <pc:docMk/>
            <pc:sldMk cId="3615936079" sldId="287"/>
            <ac:spMk id="3" creationId="{3264B95C-9787-EC9C-1D03-46A6095DB34D}"/>
          </ac:spMkLst>
        </pc:spChg>
      </pc:sldChg>
      <pc:sldChg chg="modSp add">
        <pc:chgData name="Silvestri, Stefania" userId="S::stefsilv@liverpool.ac.uk::b6c0d291-429e-41c2-92f7-74b158d9b1a6" providerId="AD" clId="Web-{675E7500-40DB-AB5B-421C-4B489CA46D8A}" dt="2025-10-23T10:47:25.406" v="1335" actId="20577"/>
        <pc:sldMkLst>
          <pc:docMk/>
          <pc:sldMk cId="599796219" sldId="317"/>
        </pc:sldMkLst>
        <pc:spChg chg="mod">
          <ac:chgData name="Silvestri, Stefania" userId="S::stefsilv@liverpool.ac.uk::b6c0d291-429e-41c2-92f7-74b158d9b1a6" providerId="AD" clId="Web-{675E7500-40DB-AB5B-421C-4B489CA46D8A}" dt="2025-10-23T10:47:25.406" v="1335" actId="20577"/>
          <ac:spMkLst>
            <pc:docMk/>
            <pc:sldMk cId="599796219" sldId="317"/>
            <ac:spMk id="2" creationId="{972E0725-0845-85AF-85E0-E49A371F8E87}"/>
          </ac:spMkLst>
        </pc:spChg>
      </pc:sldChg>
      <pc:sldChg chg="modSp add">
        <pc:chgData name="Silvestri, Stefania" userId="S::stefsilv@liverpool.ac.uk::b6c0d291-429e-41c2-92f7-74b158d9b1a6" providerId="AD" clId="Web-{675E7500-40DB-AB5B-421C-4B489CA46D8A}" dt="2025-10-23T10:47:15.249" v="1325" actId="20577"/>
        <pc:sldMkLst>
          <pc:docMk/>
          <pc:sldMk cId="2075835044" sldId="318"/>
        </pc:sldMkLst>
        <pc:spChg chg="mod">
          <ac:chgData name="Silvestri, Stefania" userId="S::stefsilv@liverpool.ac.uk::b6c0d291-429e-41c2-92f7-74b158d9b1a6" providerId="AD" clId="Web-{675E7500-40DB-AB5B-421C-4B489CA46D8A}" dt="2025-10-23T10:47:15.249" v="1325" actId="20577"/>
          <ac:spMkLst>
            <pc:docMk/>
            <pc:sldMk cId="2075835044" sldId="318"/>
            <ac:spMk id="4" creationId="{AA1EFD71-EF04-87C8-7695-BF6C01734DEC}"/>
          </ac:spMkLst>
        </pc:spChg>
      </pc:sldChg>
      <pc:sldChg chg="addSp delSp modSp new mod modClrScheme chgLayout">
        <pc:chgData name="Silvestri, Stefania" userId="S::stefsilv@liverpool.ac.uk::b6c0d291-429e-41c2-92f7-74b158d9b1a6" providerId="AD" clId="Web-{675E7500-40DB-AB5B-421C-4B489CA46D8A}" dt="2025-10-23T09:47:02.508" v="459" actId="20577"/>
        <pc:sldMkLst>
          <pc:docMk/>
          <pc:sldMk cId="1925615078" sldId="457"/>
        </pc:sldMkLst>
        <pc:spChg chg="mod ord">
          <ac:chgData name="Silvestri, Stefania" userId="S::stefsilv@liverpool.ac.uk::b6c0d291-429e-41c2-92f7-74b158d9b1a6" providerId="AD" clId="Web-{675E7500-40DB-AB5B-421C-4B489CA46D8A}" dt="2025-10-23T09:41:26.734" v="280" actId="20577"/>
          <ac:spMkLst>
            <pc:docMk/>
            <pc:sldMk cId="1925615078" sldId="457"/>
            <ac:spMk id="2" creationId="{6EA65115-683E-EE04-C755-62C7BB27F789}"/>
          </ac:spMkLst>
        </pc:spChg>
        <pc:spChg chg="mod ord">
          <ac:chgData name="Silvestri, Stefania" userId="S::stefsilv@liverpool.ac.uk::b6c0d291-429e-41c2-92f7-74b158d9b1a6" providerId="AD" clId="Web-{675E7500-40DB-AB5B-421C-4B489CA46D8A}" dt="2025-10-23T09:37:47.533" v="198"/>
          <ac:spMkLst>
            <pc:docMk/>
            <pc:sldMk cId="1925615078" sldId="457"/>
            <ac:spMk id="4" creationId="{ECB06657-F8D6-805D-49CF-DF7FC018A59A}"/>
          </ac:spMkLst>
        </pc:spChg>
        <pc:spChg chg="add mod ord">
          <ac:chgData name="Silvestri, Stefania" userId="S::stefsilv@liverpool.ac.uk::b6c0d291-429e-41c2-92f7-74b158d9b1a6" providerId="AD" clId="Web-{675E7500-40DB-AB5B-421C-4B489CA46D8A}" dt="2025-10-23T09:42:41.986" v="332" actId="20577"/>
          <ac:spMkLst>
            <pc:docMk/>
            <pc:sldMk cId="1925615078" sldId="457"/>
            <ac:spMk id="5" creationId="{428BA809-D8E5-43F5-BE0F-D73D974311BF}"/>
          </ac:spMkLst>
        </pc:spChg>
        <pc:spChg chg="add mod ord">
          <ac:chgData name="Silvestri, Stefania" userId="S::stefsilv@liverpool.ac.uk::b6c0d291-429e-41c2-92f7-74b158d9b1a6" providerId="AD" clId="Web-{675E7500-40DB-AB5B-421C-4B489CA46D8A}" dt="2025-10-23T09:44:45.708" v="376" actId="20577"/>
          <ac:spMkLst>
            <pc:docMk/>
            <pc:sldMk cId="1925615078" sldId="457"/>
            <ac:spMk id="6" creationId="{B627CC82-BBC5-86B4-F9E6-79607D01DDE2}"/>
          </ac:spMkLst>
        </pc:spChg>
        <pc:spChg chg="add mod ord">
          <ac:chgData name="Silvestri, Stefania" userId="S::stefsilv@liverpool.ac.uk::b6c0d291-429e-41c2-92f7-74b158d9b1a6" providerId="AD" clId="Web-{675E7500-40DB-AB5B-421C-4B489CA46D8A}" dt="2025-10-23T09:46:01.366" v="412" actId="20577"/>
          <ac:spMkLst>
            <pc:docMk/>
            <pc:sldMk cId="1925615078" sldId="457"/>
            <ac:spMk id="7" creationId="{7BB621F2-9BA1-F7FB-3605-93F3E32DC12A}"/>
          </ac:spMkLst>
        </pc:spChg>
        <pc:spChg chg="add mod ord">
          <ac:chgData name="Silvestri, Stefania" userId="S::stefsilv@liverpool.ac.uk::b6c0d291-429e-41c2-92f7-74b158d9b1a6" providerId="AD" clId="Web-{675E7500-40DB-AB5B-421C-4B489CA46D8A}" dt="2025-10-23T09:45:38.100" v="404" actId="20577"/>
          <ac:spMkLst>
            <pc:docMk/>
            <pc:sldMk cId="1925615078" sldId="457"/>
            <ac:spMk id="8" creationId="{ECB608AD-DBBA-C9AD-6597-F12917E70DB7}"/>
          </ac:spMkLst>
        </pc:spChg>
        <pc:spChg chg="add mod ord">
          <ac:chgData name="Silvestri, Stefania" userId="S::stefsilv@liverpool.ac.uk::b6c0d291-429e-41c2-92f7-74b158d9b1a6" providerId="AD" clId="Web-{675E7500-40DB-AB5B-421C-4B489CA46D8A}" dt="2025-10-23T09:47:02.508" v="459" actId="20577"/>
          <ac:spMkLst>
            <pc:docMk/>
            <pc:sldMk cId="1925615078" sldId="457"/>
            <ac:spMk id="9" creationId="{79091B18-CEDF-329E-1CB1-31FD47FD3BB3}"/>
          </ac:spMkLst>
        </pc:spChg>
      </pc:sldChg>
      <pc:sldChg chg="modSp add">
        <pc:chgData name="Silvestri, Stefania" userId="S::stefsilv@liverpool.ac.uk::b6c0d291-429e-41c2-92f7-74b158d9b1a6" providerId="AD" clId="Web-{675E7500-40DB-AB5B-421C-4B489CA46D8A}" dt="2025-10-23T09:32:21.215" v="177" actId="20577"/>
        <pc:sldMkLst>
          <pc:docMk/>
          <pc:sldMk cId="2163302876" sldId="458"/>
        </pc:sldMkLst>
        <pc:spChg chg="mod">
          <ac:chgData name="Silvestri, Stefania" userId="S::stefsilv@liverpool.ac.uk::b6c0d291-429e-41c2-92f7-74b158d9b1a6" providerId="AD" clId="Web-{675E7500-40DB-AB5B-421C-4B489CA46D8A}" dt="2025-10-23T09:32:21.215" v="177" actId="20577"/>
          <ac:spMkLst>
            <pc:docMk/>
            <pc:sldMk cId="2163302876" sldId="458"/>
            <ac:spMk id="2" creationId="{00000000-0000-0000-0000-000000000000}"/>
          </ac:spMkLst>
        </pc:spChg>
      </pc:sldChg>
      <pc:sldChg chg="modSp new mod modClrScheme chgLayout">
        <pc:chgData name="Silvestri, Stefania" userId="S::stefsilv@liverpool.ac.uk::b6c0d291-429e-41c2-92f7-74b158d9b1a6" providerId="AD" clId="Web-{675E7500-40DB-AB5B-421C-4B489CA46D8A}" dt="2025-10-23T09:50:52.355" v="506"/>
        <pc:sldMkLst>
          <pc:docMk/>
          <pc:sldMk cId="873947581" sldId="459"/>
        </pc:sldMkLst>
        <pc:spChg chg="mod ord">
          <ac:chgData name="Silvestri, Stefania" userId="S::stefsilv@liverpool.ac.uk::b6c0d291-429e-41c2-92f7-74b158d9b1a6" providerId="AD" clId="Web-{675E7500-40DB-AB5B-421C-4B489CA46D8A}" dt="2025-10-23T09:50:52.355" v="506"/>
          <ac:spMkLst>
            <pc:docMk/>
            <pc:sldMk cId="873947581" sldId="459"/>
            <ac:spMk id="2" creationId="{9C182F9C-521E-A6EF-0422-6EFC8946D84A}"/>
          </ac:spMkLst>
        </pc:spChg>
        <pc:spChg chg="mod ord">
          <ac:chgData name="Silvestri, Stefania" userId="S::stefsilv@liverpool.ac.uk::b6c0d291-429e-41c2-92f7-74b158d9b1a6" providerId="AD" clId="Web-{675E7500-40DB-AB5B-421C-4B489CA46D8A}" dt="2025-10-23T09:50:52.355" v="506"/>
          <ac:spMkLst>
            <pc:docMk/>
            <pc:sldMk cId="873947581" sldId="459"/>
            <ac:spMk id="3" creationId="{64EA5A9A-E46E-3449-0B05-287AA71CCD2C}"/>
          </ac:spMkLst>
        </pc:spChg>
      </pc:sldChg>
      <pc:sldChg chg="modSp new">
        <pc:chgData name="Silvestri, Stefania" userId="S::stefsilv@liverpool.ac.uk::b6c0d291-429e-41c2-92f7-74b158d9b1a6" providerId="AD" clId="Web-{675E7500-40DB-AB5B-421C-4B489CA46D8A}" dt="2025-10-23T09:52:43.465" v="547" actId="20577"/>
        <pc:sldMkLst>
          <pc:docMk/>
          <pc:sldMk cId="2315162481" sldId="460"/>
        </pc:sldMkLst>
        <pc:spChg chg="mod">
          <ac:chgData name="Silvestri, Stefania" userId="S::stefsilv@liverpool.ac.uk::b6c0d291-429e-41c2-92f7-74b158d9b1a6" providerId="AD" clId="Web-{675E7500-40DB-AB5B-421C-4B489CA46D8A}" dt="2025-10-23T09:52:09.543" v="531" actId="20577"/>
          <ac:spMkLst>
            <pc:docMk/>
            <pc:sldMk cId="2315162481" sldId="460"/>
            <ac:spMk id="2" creationId="{CD59643F-68E8-7A5A-5B5D-D4D2FE6FBE26}"/>
          </ac:spMkLst>
        </pc:spChg>
        <pc:spChg chg="mod">
          <ac:chgData name="Silvestri, Stefania" userId="S::stefsilv@liverpool.ac.uk::b6c0d291-429e-41c2-92f7-74b158d9b1a6" providerId="AD" clId="Web-{675E7500-40DB-AB5B-421C-4B489CA46D8A}" dt="2025-10-23T09:52:43.465" v="547" actId="20577"/>
          <ac:spMkLst>
            <pc:docMk/>
            <pc:sldMk cId="2315162481" sldId="460"/>
            <ac:spMk id="3" creationId="{E7AB0972-1EB9-D910-605B-1F787B5E466C}"/>
          </ac:spMkLst>
        </pc:spChg>
      </pc:sldChg>
      <pc:sldChg chg="modSp new modNotes">
        <pc:chgData name="Silvestri, Stefania" userId="S::stefsilv@liverpool.ac.uk::b6c0d291-429e-41c2-92f7-74b158d9b1a6" providerId="AD" clId="Web-{675E7500-40DB-AB5B-421C-4B489CA46D8A}" dt="2025-10-23T10:13:43.912" v="722" actId="20577"/>
        <pc:sldMkLst>
          <pc:docMk/>
          <pc:sldMk cId="3015598498" sldId="461"/>
        </pc:sldMkLst>
        <pc:spChg chg="mod">
          <ac:chgData name="Silvestri, Stefania" userId="S::stefsilv@liverpool.ac.uk::b6c0d291-429e-41c2-92f7-74b158d9b1a6" providerId="AD" clId="Web-{675E7500-40DB-AB5B-421C-4B489CA46D8A}" dt="2025-10-23T10:13:43.912" v="722" actId="20577"/>
          <ac:spMkLst>
            <pc:docMk/>
            <pc:sldMk cId="3015598498" sldId="461"/>
            <ac:spMk id="2" creationId="{7EB4EFE4-720D-23CE-BEE0-B2A76F1B4BD2}"/>
          </ac:spMkLst>
        </pc:spChg>
        <pc:spChg chg="mod">
          <ac:chgData name="Silvestri, Stefania" userId="S::stefsilv@liverpool.ac.uk::b6c0d291-429e-41c2-92f7-74b158d9b1a6" providerId="AD" clId="Web-{675E7500-40DB-AB5B-421C-4B489CA46D8A}" dt="2025-10-23T09:53:26.497" v="568" actId="20577"/>
          <ac:spMkLst>
            <pc:docMk/>
            <pc:sldMk cId="3015598498" sldId="461"/>
            <ac:spMk id="3" creationId="{2062DEDD-3C7E-C367-31FD-212F63D130BF}"/>
          </ac:spMkLst>
        </pc:spChg>
      </pc:sldChg>
      <pc:sldChg chg="addSp delSp modSp new modNotes">
        <pc:chgData name="Silvestri, Stefania" userId="S::stefsilv@liverpool.ac.uk::b6c0d291-429e-41c2-92f7-74b158d9b1a6" providerId="AD" clId="Web-{675E7500-40DB-AB5B-421C-4B489CA46D8A}" dt="2025-10-23T09:58:05.809" v="616"/>
        <pc:sldMkLst>
          <pc:docMk/>
          <pc:sldMk cId="2521067847" sldId="462"/>
        </pc:sldMkLst>
        <pc:spChg chg="mod">
          <ac:chgData name="Silvestri, Stefania" userId="S::stefsilv@liverpool.ac.uk::b6c0d291-429e-41c2-92f7-74b158d9b1a6" providerId="AD" clId="Web-{675E7500-40DB-AB5B-421C-4B489CA46D8A}" dt="2025-10-23T09:55:26.253" v="595" actId="20577"/>
          <ac:spMkLst>
            <pc:docMk/>
            <pc:sldMk cId="2521067847" sldId="462"/>
            <ac:spMk id="2" creationId="{F79982DF-619F-3033-CB91-FD6C77BE294B}"/>
          </ac:spMkLst>
        </pc:spChg>
        <pc:spChg chg="mod">
          <ac:chgData name="Silvestri, Stefania" userId="S::stefsilv@liverpool.ac.uk::b6c0d291-429e-41c2-92f7-74b158d9b1a6" providerId="AD" clId="Web-{675E7500-40DB-AB5B-421C-4B489CA46D8A}" dt="2025-10-23T09:54:05.387" v="579" actId="20577"/>
          <ac:spMkLst>
            <pc:docMk/>
            <pc:sldMk cId="2521067847" sldId="462"/>
            <ac:spMk id="4" creationId="{2FBF2EFF-636A-F304-AFE8-77A40776E89D}"/>
          </ac:spMkLst>
        </pc:spChg>
        <pc:picChg chg="add mod ord modCrop">
          <ac:chgData name="Silvestri, Stefania" userId="S::stefsilv@liverpool.ac.uk::b6c0d291-429e-41c2-92f7-74b158d9b1a6" providerId="AD" clId="Web-{675E7500-40DB-AB5B-421C-4B489CA46D8A}" dt="2025-10-23T09:54:59.219" v="591" actId="14100"/>
          <ac:picMkLst>
            <pc:docMk/>
            <pc:sldMk cId="2521067847" sldId="462"/>
            <ac:picMk id="5" creationId="{7847730F-9BA4-9AEE-6E17-90D2ADEC2087}"/>
          </ac:picMkLst>
        </pc:picChg>
      </pc:sldChg>
      <pc:sldChg chg="addSp delSp modSp new modNotes">
        <pc:chgData name="Silvestri, Stefania" userId="S::stefsilv@liverpool.ac.uk::b6c0d291-429e-41c2-92f7-74b158d9b1a6" providerId="AD" clId="Web-{675E7500-40DB-AB5B-421C-4B489CA46D8A}" dt="2025-10-23T10:16:46.591" v="812"/>
        <pc:sldMkLst>
          <pc:docMk/>
          <pc:sldMk cId="2182487921" sldId="463"/>
        </pc:sldMkLst>
        <pc:spChg chg="mod">
          <ac:chgData name="Silvestri, Stefania" userId="S::stefsilv@liverpool.ac.uk::b6c0d291-429e-41c2-92f7-74b158d9b1a6" providerId="AD" clId="Web-{675E7500-40DB-AB5B-421C-4B489CA46D8A}" dt="2025-10-23T09:56:26.569" v="610" actId="20577"/>
          <ac:spMkLst>
            <pc:docMk/>
            <pc:sldMk cId="2182487921" sldId="463"/>
            <ac:spMk id="2" creationId="{05A0657C-AA12-FE83-06D4-F7E3498D4C6A}"/>
          </ac:spMkLst>
        </pc:spChg>
        <pc:spChg chg="mod">
          <ac:chgData name="Silvestri, Stefania" userId="S::stefsilv@liverpool.ac.uk::b6c0d291-429e-41c2-92f7-74b158d9b1a6" providerId="AD" clId="Web-{675E7500-40DB-AB5B-421C-4B489CA46D8A}" dt="2025-10-23T09:56:18.116" v="609" actId="20577"/>
          <ac:spMkLst>
            <pc:docMk/>
            <pc:sldMk cId="2182487921" sldId="463"/>
            <ac:spMk id="4" creationId="{35A62E3F-6B2D-527A-3698-EC7B49C08895}"/>
          </ac:spMkLst>
        </pc:spChg>
        <pc:picChg chg="add mod ord modCrop">
          <ac:chgData name="Silvestri, Stefania" userId="S::stefsilv@liverpool.ac.uk::b6c0d291-429e-41c2-92f7-74b158d9b1a6" providerId="AD" clId="Web-{675E7500-40DB-AB5B-421C-4B489CA46D8A}" dt="2025-10-23T09:55:53.130" v="602" actId="14100"/>
          <ac:picMkLst>
            <pc:docMk/>
            <pc:sldMk cId="2182487921" sldId="463"/>
            <ac:picMk id="5" creationId="{78D4C482-5CF3-EF4E-95FF-4BC757414D7D}"/>
          </ac:picMkLst>
        </pc:picChg>
      </pc:sldChg>
      <pc:sldChg chg="modSp new">
        <pc:chgData name="Silvestri, Stefania" userId="S::stefsilv@liverpool.ac.uk::b6c0d291-429e-41c2-92f7-74b158d9b1a6" providerId="AD" clId="Web-{675E7500-40DB-AB5B-421C-4B489CA46D8A}" dt="2025-10-23T10:13:51.662" v="723" actId="20577"/>
        <pc:sldMkLst>
          <pc:docMk/>
          <pc:sldMk cId="438780320" sldId="464"/>
        </pc:sldMkLst>
        <pc:spChg chg="mod">
          <ac:chgData name="Silvestri, Stefania" userId="S::stefsilv@liverpool.ac.uk::b6c0d291-429e-41c2-92f7-74b158d9b1a6" providerId="AD" clId="Web-{675E7500-40DB-AB5B-421C-4B489CA46D8A}" dt="2025-10-23T10:01:12.409" v="655" actId="20577"/>
          <ac:spMkLst>
            <pc:docMk/>
            <pc:sldMk cId="438780320" sldId="464"/>
            <ac:spMk id="2" creationId="{A86539C3-D94A-C94F-BE7E-1869593AF119}"/>
          </ac:spMkLst>
        </pc:spChg>
        <pc:spChg chg="mod">
          <ac:chgData name="Silvestri, Stefania" userId="S::stefsilv@liverpool.ac.uk::b6c0d291-429e-41c2-92f7-74b158d9b1a6" providerId="AD" clId="Web-{675E7500-40DB-AB5B-421C-4B489CA46D8A}" dt="2025-10-23T10:13:51.662" v="723" actId="20577"/>
          <ac:spMkLst>
            <pc:docMk/>
            <pc:sldMk cId="438780320" sldId="464"/>
            <ac:spMk id="3" creationId="{8BAFA5B4-90E4-5B3B-401F-B6B1A81139FD}"/>
          </ac:spMkLst>
        </pc:spChg>
      </pc:sldChg>
      <pc:sldChg chg="addSp delSp modSp new mod modTransition modClrScheme chgLayout">
        <pc:chgData name="Silvestri, Stefania" userId="S::stefsilv@liverpool.ac.uk::b6c0d291-429e-41c2-92f7-74b158d9b1a6" providerId="AD" clId="Web-{675E7500-40DB-AB5B-421C-4B489CA46D8A}" dt="2025-10-23T10:09:05.932" v="684"/>
        <pc:sldMkLst>
          <pc:docMk/>
          <pc:sldMk cId="2215816228" sldId="465"/>
        </pc:sldMkLst>
        <pc:picChg chg="add mod ord modCrop">
          <ac:chgData name="Silvestri, Stefania" userId="S::stefsilv@liverpool.ac.uk::b6c0d291-429e-41c2-92f7-74b158d9b1a6" providerId="AD" clId="Web-{675E7500-40DB-AB5B-421C-4B489CA46D8A}" dt="2025-10-23T10:09:05.932" v="684"/>
          <ac:picMkLst>
            <pc:docMk/>
            <pc:sldMk cId="2215816228" sldId="465"/>
            <ac:picMk id="5" creationId="{87760BB5-C9E8-E2DB-1798-11D309529D33}"/>
          </ac:picMkLst>
        </pc:picChg>
        <pc:picChg chg="add mod modCrop">
          <ac:chgData name="Silvestri, Stefania" userId="S::stefsilv@liverpool.ac.uk::b6c0d291-429e-41c2-92f7-74b158d9b1a6" providerId="AD" clId="Web-{675E7500-40DB-AB5B-421C-4B489CA46D8A}" dt="2025-10-23T10:09:05.932" v="684"/>
          <ac:picMkLst>
            <pc:docMk/>
            <pc:sldMk cId="2215816228" sldId="465"/>
            <ac:picMk id="6" creationId="{1EC97E3F-93CB-560E-12F4-2D57D8083356}"/>
          </ac:picMkLst>
        </pc:picChg>
      </pc:sldChg>
      <pc:sldChg chg="addSp delSp modSp new mod modClrScheme chgLayout">
        <pc:chgData name="Silvestri, Stefania" userId="S::stefsilv@liverpool.ac.uk::b6c0d291-429e-41c2-92f7-74b158d9b1a6" providerId="AD" clId="Web-{675E7500-40DB-AB5B-421C-4B489CA46D8A}" dt="2025-10-23T10:47:39.047" v="1336"/>
        <pc:sldMkLst>
          <pc:docMk/>
          <pc:sldMk cId="3368900202" sldId="466"/>
        </pc:sldMkLst>
        <pc:spChg chg="mod ord">
          <ac:chgData name="Silvestri, Stefania" userId="S::stefsilv@liverpool.ac.uk::b6c0d291-429e-41c2-92f7-74b158d9b1a6" providerId="AD" clId="Web-{675E7500-40DB-AB5B-421C-4B489CA46D8A}" dt="2025-10-23T10:45:16.288" v="1235"/>
          <ac:spMkLst>
            <pc:docMk/>
            <pc:sldMk cId="3368900202" sldId="466"/>
            <ac:spMk id="3" creationId="{A5EDB69C-7498-E348-C4CF-19CFD763DF8A}"/>
          </ac:spMkLst>
        </pc:spChg>
      </pc:sldChg>
      <pc:sldChg chg="modSp new">
        <pc:chgData name="Silvestri, Stefania" userId="S::stefsilv@liverpool.ac.uk::b6c0d291-429e-41c2-92f7-74b158d9b1a6" providerId="AD" clId="Web-{675E7500-40DB-AB5B-421C-4B489CA46D8A}" dt="2025-10-23T10:10:50.682" v="717" actId="20577"/>
        <pc:sldMkLst>
          <pc:docMk/>
          <pc:sldMk cId="2416068684" sldId="467"/>
        </pc:sldMkLst>
        <pc:spChg chg="mod">
          <ac:chgData name="Silvestri, Stefania" userId="S::stefsilv@liverpool.ac.uk::b6c0d291-429e-41c2-92f7-74b158d9b1a6" providerId="AD" clId="Web-{675E7500-40DB-AB5B-421C-4B489CA46D8A}" dt="2025-10-23T10:10:29.339" v="714" actId="20577"/>
          <ac:spMkLst>
            <pc:docMk/>
            <pc:sldMk cId="2416068684" sldId="467"/>
            <ac:spMk id="2" creationId="{FEFD8042-F1FF-0B47-0307-D8B25B5FCF19}"/>
          </ac:spMkLst>
        </pc:spChg>
        <pc:spChg chg="mod">
          <ac:chgData name="Silvestri, Stefania" userId="S::stefsilv@liverpool.ac.uk::b6c0d291-429e-41c2-92f7-74b158d9b1a6" providerId="AD" clId="Web-{675E7500-40DB-AB5B-421C-4B489CA46D8A}" dt="2025-10-23T10:10:50.682" v="717" actId="20577"/>
          <ac:spMkLst>
            <pc:docMk/>
            <pc:sldMk cId="2416068684" sldId="467"/>
            <ac:spMk id="3" creationId="{C6BCA05B-2705-EDD9-90A4-7C66D6BBCD96}"/>
          </ac:spMkLst>
        </pc:spChg>
        <pc:spChg chg="mod">
          <ac:chgData name="Silvestri, Stefania" userId="S::stefsilv@liverpool.ac.uk::b6c0d291-429e-41c2-92f7-74b158d9b1a6" providerId="AD" clId="Web-{675E7500-40DB-AB5B-421C-4B489CA46D8A}" dt="2025-10-23T10:10:14.807" v="709" actId="20577"/>
          <ac:spMkLst>
            <pc:docMk/>
            <pc:sldMk cId="2416068684" sldId="467"/>
            <ac:spMk id="4" creationId="{E2F6AB94-46DF-AB49-0DD0-76A6342AFB97}"/>
          </ac:spMkLst>
        </pc:spChg>
      </pc:sldChg>
      <pc:sldChg chg="modSp new">
        <pc:chgData name="Silvestri, Stefania" userId="S::stefsilv@liverpool.ac.uk::b6c0d291-429e-41c2-92f7-74b158d9b1a6" providerId="AD" clId="Web-{675E7500-40DB-AB5B-421C-4B489CA46D8A}" dt="2025-10-23T10:25:15.804" v="872" actId="20577"/>
        <pc:sldMkLst>
          <pc:docMk/>
          <pc:sldMk cId="1796342570" sldId="469"/>
        </pc:sldMkLst>
        <pc:spChg chg="mod">
          <ac:chgData name="Silvestri, Stefania" userId="S::stefsilv@liverpool.ac.uk::b6c0d291-429e-41c2-92f7-74b158d9b1a6" providerId="AD" clId="Web-{675E7500-40DB-AB5B-421C-4B489CA46D8A}" dt="2025-10-23T10:24:52.522" v="848" actId="20577"/>
          <ac:spMkLst>
            <pc:docMk/>
            <pc:sldMk cId="1796342570" sldId="469"/>
            <ac:spMk id="2" creationId="{726F53F3-81ED-34B8-7D54-02CB73D2711A}"/>
          </ac:spMkLst>
        </pc:spChg>
        <pc:spChg chg="mod">
          <ac:chgData name="Silvestri, Stefania" userId="S::stefsilv@liverpool.ac.uk::b6c0d291-429e-41c2-92f7-74b158d9b1a6" providerId="AD" clId="Web-{675E7500-40DB-AB5B-421C-4B489CA46D8A}" dt="2025-10-23T10:25:15.804" v="872" actId="20577"/>
          <ac:spMkLst>
            <pc:docMk/>
            <pc:sldMk cId="1796342570" sldId="469"/>
            <ac:spMk id="3" creationId="{94013EB3-245E-D173-E6BA-2E16B2337F21}"/>
          </ac:spMkLst>
        </pc:spChg>
      </pc:sldChg>
      <pc:sldChg chg="addSp delSp modSp new mod modClrScheme chgLayout">
        <pc:chgData name="Silvestri, Stefania" userId="S::stefsilv@liverpool.ac.uk::b6c0d291-429e-41c2-92f7-74b158d9b1a6" providerId="AD" clId="Web-{675E7500-40DB-AB5B-421C-4B489CA46D8A}" dt="2025-10-23T10:29:20.607" v="930" actId="20577"/>
        <pc:sldMkLst>
          <pc:docMk/>
          <pc:sldMk cId="2790338777" sldId="470"/>
        </pc:sldMkLst>
        <pc:spChg chg="mod ord">
          <ac:chgData name="Silvestri, Stefania" userId="S::stefsilv@liverpool.ac.uk::b6c0d291-429e-41c2-92f7-74b158d9b1a6" providerId="AD" clId="Web-{675E7500-40DB-AB5B-421C-4B489CA46D8A}" dt="2025-10-23T10:28:40.791" v="920" actId="20577"/>
          <ac:spMkLst>
            <pc:docMk/>
            <pc:sldMk cId="2790338777" sldId="470"/>
            <ac:spMk id="2" creationId="{85030E06-9BE2-F7E0-201F-011D2E68817C}"/>
          </ac:spMkLst>
        </pc:spChg>
        <pc:spChg chg="mod ord">
          <ac:chgData name="Silvestri, Stefania" userId="S::stefsilv@liverpool.ac.uk::b6c0d291-429e-41c2-92f7-74b158d9b1a6" providerId="AD" clId="Web-{675E7500-40DB-AB5B-421C-4B489CA46D8A}" dt="2025-10-23T10:27:47.508" v="898"/>
          <ac:spMkLst>
            <pc:docMk/>
            <pc:sldMk cId="2790338777" sldId="470"/>
            <ac:spMk id="3" creationId="{3779F940-745B-665A-AA42-3E1A093AEE88}"/>
          </ac:spMkLst>
        </pc:spChg>
        <pc:spChg chg="add mod ord">
          <ac:chgData name="Silvestri, Stefania" userId="S::stefsilv@liverpool.ac.uk::b6c0d291-429e-41c2-92f7-74b158d9b1a6" providerId="AD" clId="Web-{675E7500-40DB-AB5B-421C-4B489CA46D8A}" dt="2025-10-23T10:28:10.899" v="908" actId="20577"/>
          <ac:spMkLst>
            <pc:docMk/>
            <pc:sldMk cId="2790338777" sldId="470"/>
            <ac:spMk id="9" creationId="{497C7EDB-09DF-A258-8534-4B297B113BFB}"/>
          </ac:spMkLst>
        </pc:spChg>
        <pc:spChg chg="add mod ord">
          <ac:chgData name="Silvestri, Stefania" userId="S::stefsilv@liverpool.ac.uk::b6c0d291-429e-41c2-92f7-74b158d9b1a6" providerId="AD" clId="Web-{675E7500-40DB-AB5B-421C-4B489CA46D8A}" dt="2025-10-23T10:29:11.122" v="927"/>
          <ac:spMkLst>
            <pc:docMk/>
            <pc:sldMk cId="2790338777" sldId="470"/>
            <ac:spMk id="10" creationId="{46A8235B-2B5B-AB45-68F1-A0C018F61830}"/>
          </ac:spMkLst>
        </pc:spChg>
        <pc:spChg chg="add mod ord">
          <ac:chgData name="Silvestri, Stefania" userId="S::stefsilv@liverpool.ac.uk::b6c0d291-429e-41c2-92f7-74b158d9b1a6" providerId="AD" clId="Web-{675E7500-40DB-AB5B-421C-4B489CA46D8A}" dt="2025-10-23T10:29:20.607" v="930" actId="20577"/>
          <ac:spMkLst>
            <pc:docMk/>
            <pc:sldMk cId="2790338777" sldId="470"/>
            <ac:spMk id="11" creationId="{D59B5ADF-91BE-9682-0293-31EC4B6164A2}"/>
          </ac:spMkLst>
        </pc:spChg>
        <pc:spChg chg="add mod ord">
          <ac:chgData name="Silvestri, Stefania" userId="S::stefsilv@liverpool.ac.uk::b6c0d291-429e-41c2-92f7-74b158d9b1a6" providerId="AD" clId="Web-{675E7500-40DB-AB5B-421C-4B489CA46D8A}" dt="2025-10-23T10:28:50.276" v="923" actId="20577"/>
          <ac:spMkLst>
            <pc:docMk/>
            <pc:sldMk cId="2790338777" sldId="470"/>
            <ac:spMk id="12" creationId="{8993E8BC-E303-74CF-9FFC-EE270A6DF534}"/>
          </ac:spMkLst>
        </pc:spChg>
        <pc:spChg chg="add mod ord">
          <ac:chgData name="Silvestri, Stefania" userId="S::stefsilv@liverpool.ac.uk::b6c0d291-429e-41c2-92f7-74b158d9b1a6" providerId="AD" clId="Web-{675E7500-40DB-AB5B-421C-4B489CA46D8A}" dt="2025-10-23T10:29:13.028" v="928"/>
          <ac:spMkLst>
            <pc:docMk/>
            <pc:sldMk cId="2790338777" sldId="470"/>
            <ac:spMk id="13" creationId="{804867A4-F17E-FC03-2BA9-85BEC04D9537}"/>
          </ac:spMkLst>
        </pc:spChg>
      </pc:sldChg>
      <pc:sldChg chg="modSp new">
        <pc:chgData name="Silvestri, Stefania" userId="S::stefsilv@liverpool.ac.uk::b6c0d291-429e-41c2-92f7-74b158d9b1a6" providerId="AD" clId="Web-{675E7500-40DB-AB5B-421C-4B489CA46D8A}" dt="2025-10-23T10:32:29.695" v="1040" actId="20577"/>
        <pc:sldMkLst>
          <pc:docMk/>
          <pc:sldMk cId="932450720" sldId="471"/>
        </pc:sldMkLst>
        <pc:spChg chg="mod">
          <ac:chgData name="Silvestri, Stefania" userId="S::stefsilv@liverpool.ac.uk::b6c0d291-429e-41c2-92f7-74b158d9b1a6" providerId="AD" clId="Web-{675E7500-40DB-AB5B-421C-4B489CA46D8A}" dt="2025-10-23T10:32:29.695" v="1040" actId="20577"/>
          <ac:spMkLst>
            <pc:docMk/>
            <pc:sldMk cId="932450720" sldId="471"/>
            <ac:spMk id="2" creationId="{D3522546-98D2-D01E-6472-3C4856852435}"/>
          </ac:spMkLst>
        </pc:spChg>
        <pc:spChg chg="mod">
          <ac:chgData name="Silvestri, Stefania" userId="S::stefsilv@liverpool.ac.uk::b6c0d291-429e-41c2-92f7-74b158d9b1a6" providerId="AD" clId="Web-{675E7500-40DB-AB5B-421C-4B489CA46D8A}" dt="2025-10-23T10:30:07.219" v="944" actId="20577"/>
          <ac:spMkLst>
            <pc:docMk/>
            <pc:sldMk cId="932450720" sldId="471"/>
            <ac:spMk id="3" creationId="{3E2DED8D-488D-0C9A-2149-9C5E1C798F18}"/>
          </ac:spMkLst>
        </pc:spChg>
      </pc:sldChg>
      <pc:sldChg chg="modSp add mod replId modClrScheme chgLayout">
        <pc:chgData name="Silvestri, Stefania" userId="S::stefsilv@liverpool.ac.uk::b6c0d291-429e-41c2-92f7-74b158d9b1a6" providerId="AD" clId="Web-{675E7500-40DB-AB5B-421C-4B489CA46D8A}" dt="2025-10-23T10:31:59.194" v="1023" actId="20577"/>
        <pc:sldMkLst>
          <pc:docMk/>
          <pc:sldMk cId="4184710568" sldId="472"/>
        </pc:sldMkLst>
        <pc:spChg chg="mod ord">
          <ac:chgData name="Silvestri, Stefania" userId="S::stefsilv@liverpool.ac.uk::b6c0d291-429e-41c2-92f7-74b158d9b1a6" providerId="AD" clId="Web-{675E7500-40DB-AB5B-421C-4B489CA46D8A}" dt="2025-10-23T10:31:59.194" v="1023" actId="20577"/>
          <ac:spMkLst>
            <pc:docMk/>
            <pc:sldMk cId="4184710568" sldId="472"/>
            <ac:spMk id="2" creationId="{F0196971-65A1-B20C-D93F-E5228AED5F31}"/>
          </ac:spMkLst>
        </pc:spChg>
        <pc:spChg chg="mod ord">
          <ac:chgData name="Silvestri, Stefania" userId="S::stefsilv@liverpool.ac.uk::b6c0d291-429e-41c2-92f7-74b158d9b1a6" providerId="AD" clId="Web-{675E7500-40DB-AB5B-421C-4B489CA46D8A}" dt="2025-10-23T10:30:48.003" v="985"/>
          <ac:spMkLst>
            <pc:docMk/>
            <pc:sldMk cId="4184710568" sldId="472"/>
            <ac:spMk id="3" creationId="{621E1C11-F868-44EF-9894-520202CEE16E}"/>
          </ac:spMkLst>
        </pc:spChg>
      </pc:sldChg>
      <pc:sldChg chg="addSp delSp modSp new mod modClrScheme modShow chgLayout">
        <pc:chgData name="Silvestri, Stefania" userId="S::stefsilv@liverpool.ac.uk::b6c0d291-429e-41c2-92f7-74b158d9b1a6" providerId="AD" clId="Web-{675E7500-40DB-AB5B-421C-4B489CA46D8A}" dt="2025-10-23T10:41:01.645" v="1216"/>
        <pc:sldMkLst>
          <pc:docMk/>
          <pc:sldMk cId="4085139033" sldId="473"/>
        </pc:sldMkLst>
        <pc:spChg chg="mod ord">
          <ac:chgData name="Silvestri, Stefania" userId="S::stefsilv@liverpool.ac.uk::b6c0d291-429e-41c2-92f7-74b158d9b1a6" providerId="AD" clId="Web-{675E7500-40DB-AB5B-421C-4B489CA46D8A}" dt="2025-10-23T10:36:38.687" v="1110" actId="20577"/>
          <ac:spMkLst>
            <pc:docMk/>
            <pc:sldMk cId="4085139033" sldId="473"/>
            <ac:spMk id="2" creationId="{3EEF3515-C964-A349-7B4F-A2E850320027}"/>
          </ac:spMkLst>
        </pc:spChg>
        <pc:spChg chg="mod ord">
          <ac:chgData name="Silvestri, Stefania" userId="S::stefsilv@liverpool.ac.uk::b6c0d291-429e-41c2-92f7-74b158d9b1a6" providerId="AD" clId="Web-{675E7500-40DB-AB5B-421C-4B489CA46D8A}" dt="2025-10-23T10:35:19.842" v="1084"/>
          <ac:spMkLst>
            <pc:docMk/>
            <pc:sldMk cId="4085139033" sldId="473"/>
            <ac:spMk id="3" creationId="{925BBFCC-34BF-0E32-5DBC-68AF7A9D570F}"/>
          </ac:spMkLst>
        </pc:spChg>
      </pc:sldChg>
      <pc:sldChg chg="addSp delSp modSp new mod modClrScheme chgLayout">
        <pc:chgData name="Silvestri, Stefania" userId="S::stefsilv@liverpool.ac.uk::b6c0d291-429e-41c2-92f7-74b158d9b1a6" providerId="AD" clId="Web-{675E7500-40DB-AB5B-421C-4B489CA46D8A}" dt="2025-10-23T10:43:46.271" v="1226"/>
        <pc:sldMkLst>
          <pc:docMk/>
          <pc:sldMk cId="639721298" sldId="474"/>
        </pc:sldMkLst>
        <pc:spChg chg="mod ord">
          <ac:chgData name="Silvestri, Stefania" userId="S::stefsilv@liverpool.ac.uk::b6c0d291-429e-41c2-92f7-74b158d9b1a6" providerId="AD" clId="Web-{675E7500-40DB-AB5B-421C-4B489CA46D8A}" dt="2025-10-23T10:43:46.271" v="1226"/>
          <ac:spMkLst>
            <pc:docMk/>
            <pc:sldMk cId="639721298" sldId="474"/>
            <ac:spMk id="2" creationId="{A3C23307-4E16-CBA5-55BE-4DCAF5B1AA80}"/>
          </ac:spMkLst>
        </pc:spChg>
        <pc:spChg chg="mod ord">
          <ac:chgData name="Silvestri, Stefania" userId="S::stefsilv@liverpool.ac.uk::b6c0d291-429e-41c2-92f7-74b158d9b1a6" providerId="AD" clId="Web-{675E7500-40DB-AB5B-421C-4B489CA46D8A}" dt="2025-10-23T10:43:46.271" v="1226"/>
          <ac:spMkLst>
            <pc:docMk/>
            <pc:sldMk cId="639721298" sldId="474"/>
            <ac:spMk id="3" creationId="{743680B1-699F-4F74-BD9B-F034A760D037}"/>
          </ac:spMkLst>
        </pc:spChg>
      </pc:sldChg>
      <pc:sldChg chg="modSp new mod modClrScheme chgLayout">
        <pc:chgData name="Silvestri, Stefania" userId="S::stefsilv@liverpool.ac.uk::b6c0d291-429e-41c2-92f7-74b158d9b1a6" providerId="AD" clId="Web-{675E7500-40DB-AB5B-421C-4B489CA46D8A}" dt="2025-10-23T10:40:42.238" v="1214" actId="20577"/>
        <pc:sldMkLst>
          <pc:docMk/>
          <pc:sldMk cId="1988246396" sldId="475"/>
        </pc:sldMkLst>
        <pc:spChg chg="mod ord">
          <ac:chgData name="Silvestri, Stefania" userId="S::stefsilv@liverpool.ac.uk::b6c0d291-429e-41c2-92f7-74b158d9b1a6" providerId="AD" clId="Web-{675E7500-40DB-AB5B-421C-4B489CA46D8A}" dt="2025-10-23T10:40:42.238" v="1214" actId="20577"/>
          <ac:spMkLst>
            <pc:docMk/>
            <pc:sldMk cId="1988246396" sldId="475"/>
            <ac:spMk id="2" creationId="{34D57C53-FAFE-9F88-D6DA-14C53D9D605F}"/>
          </ac:spMkLst>
        </pc:spChg>
        <pc:spChg chg="mod ord">
          <ac:chgData name="Silvestri, Stefania" userId="S::stefsilv@liverpool.ac.uk::b6c0d291-429e-41c2-92f7-74b158d9b1a6" providerId="AD" clId="Web-{675E7500-40DB-AB5B-421C-4B489CA46D8A}" dt="2025-10-23T10:40:06.941" v="1202"/>
          <ac:spMkLst>
            <pc:docMk/>
            <pc:sldMk cId="1988246396" sldId="475"/>
            <ac:spMk id="3" creationId="{150E72D1-B518-F26E-2382-86A651F69DD3}"/>
          </ac:spMkLst>
        </pc:spChg>
      </pc:sldChg>
      <pc:sldChg chg="delSp modSp new mod modClrScheme chgLayout">
        <pc:chgData name="Silvestri, Stefania" userId="S::stefsilv@liverpool.ac.uk::b6c0d291-429e-41c2-92f7-74b158d9b1a6" providerId="AD" clId="Web-{675E7500-40DB-AB5B-421C-4B489CA46D8A}" dt="2025-10-23T10:45:13.678" v="1234"/>
        <pc:sldMkLst>
          <pc:docMk/>
          <pc:sldMk cId="2898272117" sldId="476"/>
        </pc:sldMkLst>
        <pc:spChg chg="mod ord">
          <ac:chgData name="Silvestri, Stefania" userId="S::stefsilv@liverpool.ac.uk::b6c0d291-429e-41c2-92f7-74b158d9b1a6" providerId="AD" clId="Web-{675E7500-40DB-AB5B-421C-4B489CA46D8A}" dt="2025-10-23T10:45:10.428" v="1233" actId="20577"/>
          <ac:spMkLst>
            <pc:docMk/>
            <pc:sldMk cId="2898272117" sldId="476"/>
            <ac:spMk id="2" creationId="{BB81DE06-E5A8-9EF5-6BC0-2F36AA810D94}"/>
          </ac:spMkLst>
        </pc:spChg>
      </pc:sldChg>
      <pc:sldChg chg="modSp new">
        <pc:chgData name="Silvestri, Stefania" userId="S::stefsilv@liverpool.ac.uk::b6c0d291-429e-41c2-92f7-74b158d9b1a6" providerId="AD" clId="Web-{675E7500-40DB-AB5B-421C-4B489CA46D8A}" dt="2025-10-23T10:45:52.274" v="1286" actId="20577"/>
        <pc:sldMkLst>
          <pc:docMk/>
          <pc:sldMk cId="4071908721" sldId="477"/>
        </pc:sldMkLst>
        <pc:spChg chg="mod">
          <ac:chgData name="Silvestri, Stefania" userId="S::stefsilv@liverpool.ac.uk::b6c0d291-429e-41c2-92f7-74b158d9b1a6" providerId="AD" clId="Web-{675E7500-40DB-AB5B-421C-4B489CA46D8A}" dt="2025-10-23T10:45:52.274" v="1286" actId="20577"/>
          <ac:spMkLst>
            <pc:docMk/>
            <pc:sldMk cId="4071908721" sldId="477"/>
            <ac:spMk id="2" creationId="{D4F81618-5519-3D63-E152-00DF2F82BBEE}"/>
          </ac:spMkLst>
        </pc:spChg>
        <pc:spChg chg="mod">
          <ac:chgData name="Silvestri, Stefania" userId="S::stefsilv@liverpool.ac.uk::b6c0d291-429e-41c2-92f7-74b158d9b1a6" providerId="AD" clId="Web-{675E7500-40DB-AB5B-421C-4B489CA46D8A}" dt="2025-10-23T10:45:40.367" v="1258" actId="20577"/>
          <ac:spMkLst>
            <pc:docMk/>
            <pc:sldMk cId="4071908721" sldId="477"/>
            <ac:spMk id="3" creationId="{672DDA92-9BEE-A5B8-A7A0-E30D08391CF3}"/>
          </ac:spMkLst>
        </pc:spChg>
      </pc:sldChg>
      <pc:sldChg chg="delSp modSp new mod modClrScheme chgLayout">
        <pc:chgData name="Silvestri, Stefania" userId="S::stefsilv@liverpool.ac.uk::b6c0d291-429e-41c2-92f7-74b158d9b1a6" providerId="AD" clId="Web-{675E7500-40DB-AB5B-421C-4B489CA46D8A}" dt="2025-10-23T10:52:23.058" v="1340"/>
        <pc:sldMkLst>
          <pc:docMk/>
          <pc:sldMk cId="2568474610" sldId="478"/>
        </pc:sldMkLst>
        <pc:spChg chg="mod ord">
          <ac:chgData name="Silvestri, Stefania" userId="S::stefsilv@liverpool.ac.uk::b6c0d291-429e-41c2-92f7-74b158d9b1a6" providerId="AD" clId="Web-{675E7500-40DB-AB5B-421C-4B489CA46D8A}" dt="2025-10-23T10:52:20.730" v="1339" actId="20577"/>
          <ac:spMkLst>
            <pc:docMk/>
            <pc:sldMk cId="2568474610" sldId="478"/>
            <ac:spMk id="3" creationId="{73883650-F149-972C-7213-BFA61EA84E63}"/>
          </ac:spMkLst>
        </pc:spChg>
      </pc:sldChg>
      <pc:sldChg chg="modSp new">
        <pc:chgData name="Silvestri, Stefania" userId="S::stefsilv@liverpool.ac.uk::b6c0d291-429e-41c2-92f7-74b158d9b1a6" providerId="AD" clId="Web-{675E7500-40DB-AB5B-421C-4B489CA46D8A}" dt="2025-10-23T10:53:58.545" v="1382" actId="20577"/>
        <pc:sldMkLst>
          <pc:docMk/>
          <pc:sldMk cId="1392215787" sldId="479"/>
        </pc:sldMkLst>
        <pc:spChg chg="mod">
          <ac:chgData name="Silvestri, Stefania" userId="S::stefsilv@liverpool.ac.uk::b6c0d291-429e-41c2-92f7-74b158d9b1a6" providerId="AD" clId="Web-{675E7500-40DB-AB5B-421C-4B489CA46D8A}" dt="2025-10-23T10:53:41.107" v="1365" actId="20577"/>
          <ac:spMkLst>
            <pc:docMk/>
            <pc:sldMk cId="1392215787" sldId="479"/>
            <ac:spMk id="2" creationId="{76B19408-4762-EB51-F257-4A8383FBFF4A}"/>
          </ac:spMkLst>
        </pc:spChg>
        <pc:spChg chg="mod">
          <ac:chgData name="Silvestri, Stefania" userId="S::stefsilv@liverpool.ac.uk::b6c0d291-429e-41c2-92f7-74b158d9b1a6" providerId="AD" clId="Web-{675E7500-40DB-AB5B-421C-4B489CA46D8A}" dt="2025-10-23T10:53:58.545" v="1382" actId="20577"/>
          <ac:spMkLst>
            <pc:docMk/>
            <pc:sldMk cId="1392215787" sldId="479"/>
            <ac:spMk id="3" creationId="{30EC2259-8546-F128-96C1-F7A1AB90D3DA}"/>
          </ac:spMkLst>
        </pc:spChg>
      </pc:sldChg>
      <pc:sldChg chg="delSp modSp new">
        <pc:chgData name="Silvestri, Stefania" userId="S::stefsilv@liverpool.ac.uk::b6c0d291-429e-41c2-92f7-74b158d9b1a6" providerId="AD" clId="Web-{675E7500-40DB-AB5B-421C-4B489CA46D8A}" dt="2025-10-23T11:01:05.410" v="1421"/>
        <pc:sldMkLst>
          <pc:docMk/>
          <pc:sldMk cId="210848647" sldId="480"/>
        </pc:sldMkLst>
        <pc:spChg chg="mod">
          <ac:chgData name="Silvestri, Stefania" userId="S::stefsilv@liverpool.ac.uk::b6c0d291-429e-41c2-92f7-74b158d9b1a6" providerId="AD" clId="Web-{675E7500-40DB-AB5B-421C-4B489CA46D8A}" dt="2025-10-23T11:00:50.441" v="1389" actId="20577"/>
          <ac:spMkLst>
            <pc:docMk/>
            <pc:sldMk cId="210848647" sldId="480"/>
            <ac:spMk id="3" creationId="{EEEDBDD1-D655-83B3-7843-134BA842334A}"/>
          </ac:spMkLst>
        </pc:spChg>
        <pc:spChg chg="mod">
          <ac:chgData name="Silvestri, Stefania" userId="S::stefsilv@liverpool.ac.uk::b6c0d291-429e-41c2-92f7-74b158d9b1a6" providerId="AD" clId="Web-{675E7500-40DB-AB5B-421C-4B489CA46D8A}" dt="2025-10-23T11:01:01.206" v="1419" actId="20577"/>
          <ac:spMkLst>
            <pc:docMk/>
            <pc:sldMk cId="210848647" sldId="480"/>
            <ac:spMk id="4" creationId="{E0E37276-A462-DB75-8A1F-F21170168817}"/>
          </ac:spMkLst>
        </pc:spChg>
      </pc:sldChg>
      <pc:sldChg chg="modSp new">
        <pc:chgData name="Silvestri, Stefania" userId="S::stefsilv@liverpool.ac.uk::b6c0d291-429e-41c2-92f7-74b158d9b1a6" providerId="AD" clId="Web-{675E7500-40DB-AB5B-421C-4B489CA46D8A}" dt="2025-10-23T11:01:37.019" v="1452" actId="20577"/>
        <pc:sldMkLst>
          <pc:docMk/>
          <pc:sldMk cId="2466618756" sldId="481"/>
        </pc:sldMkLst>
        <pc:spChg chg="mod">
          <ac:chgData name="Silvestri, Stefania" userId="S::stefsilv@liverpool.ac.uk::b6c0d291-429e-41c2-92f7-74b158d9b1a6" providerId="AD" clId="Web-{675E7500-40DB-AB5B-421C-4B489CA46D8A}" dt="2025-10-23T11:01:25.379" v="1425" actId="20577"/>
          <ac:spMkLst>
            <pc:docMk/>
            <pc:sldMk cId="2466618756" sldId="481"/>
            <ac:spMk id="2" creationId="{EC3B33CA-A079-39DE-1ED3-45464933D2A2}"/>
          </ac:spMkLst>
        </pc:spChg>
        <pc:spChg chg="mod">
          <ac:chgData name="Silvestri, Stefania" userId="S::stefsilv@liverpool.ac.uk::b6c0d291-429e-41c2-92f7-74b158d9b1a6" providerId="AD" clId="Web-{675E7500-40DB-AB5B-421C-4B489CA46D8A}" dt="2025-10-23T11:01:37.019" v="1452" actId="20577"/>
          <ac:spMkLst>
            <pc:docMk/>
            <pc:sldMk cId="2466618756" sldId="481"/>
            <ac:spMk id="3" creationId="{1A45224D-3679-7D66-E9B1-4B278F19A475}"/>
          </ac:spMkLst>
        </pc:spChg>
      </pc:sldChg>
      <pc:sldChg chg="modSp new">
        <pc:chgData name="Silvestri, Stefania" userId="S::stefsilv@liverpool.ac.uk::b6c0d291-429e-41c2-92f7-74b158d9b1a6" providerId="AD" clId="Web-{675E7500-40DB-AB5B-421C-4B489CA46D8A}" dt="2025-10-23T11:03:13.476" v="1493" actId="20577"/>
        <pc:sldMkLst>
          <pc:docMk/>
          <pc:sldMk cId="1118157832" sldId="483"/>
        </pc:sldMkLst>
        <pc:spChg chg="mod">
          <ac:chgData name="Silvestri, Stefania" userId="S::stefsilv@liverpool.ac.uk::b6c0d291-429e-41c2-92f7-74b158d9b1a6" providerId="AD" clId="Web-{675E7500-40DB-AB5B-421C-4B489CA46D8A}" dt="2025-10-23T11:03:13.476" v="1493" actId="20577"/>
          <ac:spMkLst>
            <pc:docMk/>
            <pc:sldMk cId="1118157832" sldId="483"/>
            <ac:spMk id="2" creationId="{2CD5AD74-A879-FA78-B978-CEE0EC8B4348}"/>
          </ac:spMkLst>
        </pc:spChg>
        <pc:spChg chg="mod">
          <ac:chgData name="Silvestri, Stefania" userId="S::stefsilv@liverpool.ac.uk::b6c0d291-429e-41c2-92f7-74b158d9b1a6" providerId="AD" clId="Web-{675E7500-40DB-AB5B-421C-4B489CA46D8A}" dt="2025-10-23T11:03:05.632" v="1490" actId="20577"/>
          <ac:spMkLst>
            <pc:docMk/>
            <pc:sldMk cId="1118157832" sldId="483"/>
            <ac:spMk id="3" creationId="{2D439F38-CD13-B87F-7EFC-9F14A2E12882}"/>
          </ac:spMkLst>
        </pc:spChg>
      </pc:sldChg>
      <pc:sldChg chg="modSp new">
        <pc:chgData name="Silvestri, Stefania" userId="S::stefsilv@liverpool.ac.uk::b6c0d291-429e-41c2-92f7-74b158d9b1a6" providerId="AD" clId="Web-{675E7500-40DB-AB5B-421C-4B489CA46D8A}" dt="2025-10-23T11:03:39.884" v="1513" actId="20577"/>
        <pc:sldMkLst>
          <pc:docMk/>
          <pc:sldMk cId="822325458" sldId="484"/>
        </pc:sldMkLst>
        <pc:spChg chg="mod">
          <ac:chgData name="Silvestri, Stefania" userId="S::stefsilv@liverpool.ac.uk::b6c0d291-429e-41c2-92f7-74b158d9b1a6" providerId="AD" clId="Web-{675E7500-40DB-AB5B-421C-4B489CA46D8A}" dt="2025-10-23T11:03:39.884" v="1513" actId="20577"/>
          <ac:spMkLst>
            <pc:docMk/>
            <pc:sldMk cId="822325458" sldId="484"/>
            <ac:spMk id="2" creationId="{E94CDBFA-7A60-1E36-4180-E4C8D05E19B8}"/>
          </ac:spMkLst>
        </pc:spChg>
        <pc:spChg chg="mod">
          <ac:chgData name="Silvestri, Stefania" userId="S::stefsilv@liverpool.ac.uk::b6c0d291-429e-41c2-92f7-74b158d9b1a6" providerId="AD" clId="Web-{675E7500-40DB-AB5B-421C-4B489CA46D8A}" dt="2025-10-23T11:03:32.712" v="1510" actId="20577"/>
          <ac:spMkLst>
            <pc:docMk/>
            <pc:sldMk cId="822325458" sldId="484"/>
            <ac:spMk id="3" creationId="{97CC3CF3-36C6-F7EB-A00B-B99C9E312B87}"/>
          </ac:spMkLst>
        </pc:spChg>
      </pc:sldChg>
      <pc:sldChg chg="modSp new">
        <pc:chgData name="Silvestri, Stefania" userId="S::stefsilv@liverpool.ac.uk::b6c0d291-429e-41c2-92f7-74b158d9b1a6" providerId="AD" clId="Web-{675E7500-40DB-AB5B-421C-4B489CA46D8A}" dt="2025-10-23T11:05:10.093" v="1537" actId="20577"/>
        <pc:sldMkLst>
          <pc:docMk/>
          <pc:sldMk cId="2098310003" sldId="485"/>
        </pc:sldMkLst>
        <pc:spChg chg="mod">
          <ac:chgData name="Silvestri, Stefania" userId="S::stefsilv@liverpool.ac.uk::b6c0d291-429e-41c2-92f7-74b158d9b1a6" providerId="AD" clId="Web-{675E7500-40DB-AB5B-421C-4B489CA46D8A}" dt="2025-10-23T11:05:10.093" v="1537" actId="20577"/>
          <ac:spMkLst>
            <pc:docMk/>
            <pc:sldMk cId="2098310003" sldId="485"/>
            <ac:spMk id="2" creationId="{464EA9AE-D400-1D31-CC91-45E2664CCC80}"/>
          </ac:spMkLst>
        </pc:spChg>
        <pc:spChg chg="mod">
          <ac:chgData name="Silvestri, Stefania" userId="S::stefsilv@liverpool.ac.uk::b6c0d291-429e-41c2-92f7-74b158d9b1a6" providerId="AD" clId="Web-{675E7500-40DB-AB5B-421C-4B489CA46D8A}" dt="2025-10-23T11:04:22.700" v="1522" actId="20577"/>
          <ac:spMkLst>
            <pc:docMk/>
            <pc:sldMk cId="2098310003" sldId="485"/>
            <ac:spMk id="3" creationId="{4F7F1EEC-FAA3-7519-2914-4549489B22B7}"/>
          </ac:spMkLst>
        </pc:spChg>
      </pc:sldChg>
      <pc:sldChg chg="delSp modSp new">
        <pc:chgData name="Silvestri, Stefania" userId="S::stefsilv@liverpool.ac.uk::b6c0d291-429e-41c2-92f7-74b158d9b1a6" providerId="AD" clId="Web-{675E7500-40DB-AB5B-421C-4B489CA46D8A}" dt="2025-10-23T11:05:38.860" v="1540"/>
        <pc:sldMkLst>
          <pc:docMk/>
          <pc:sldMk cId="3628611702" sldId="486"/>
        </pc:sldMkLst>
        <pc:spChg chg="mod">
          <ac:chgData name="Silvestri, Stefania" userId="S::stefsilv@liverpool.ac.uk::b6c0d291-429e-41c2-92f7-74b158d9b1a6" providerId="AD" clId="Web-{675E7500-40DB-AB5B-421C-4B489CA46D8A}" dt="2025-10-23T11:05:35.813" v="1539" actId="20577"/>
          <ac:spMkLst>
            <pc:docMk/>
            <pc:sldMk cId="3628611702" sldId="486"/>
            <ac:spMk id="3" creationId="{4E3B4590-1418-BB93-9E4B-6AFCE30EB207}"/>
          </ac:spMkLst>
        </pc:spChg>
      </pc:sldChg>
      <pc:sldChg chg="modSp new">
        <pc:chgData name="Silvestri, Stefania" userId="S::stefsilv@liverpool.ac.uk::b6c0d291-429e-41c2-92f7-74b158d9b1a6" providerId="AD" clId="Web-{675E7500-40DB-AB5B-421C-4B489CA46D8A}" dt="2025-10-23T11:06:40.582" v="1626" actId="20577"/>
        <pc:sldMkLst>
          <pc:docMk/>
          <pc:sldMk cId="512556739" sldId="487"/>
        </pc:sldMkLst>
        <pc:spChg chg="mod">
          <ac:chgData name="Silvestri, Stefania" userId="S::stefsilv@liverpool.ac.uk::b6c0d291-429e-41c2-92f7-74b158d9b1a6" providerId="AD" clId="Web-{675E7500-40DB-AB5B-421C-4B489CA46D8A}" dt="2025-10-23T11:06:40.582" v="1626" actId="20577"/>
          <ac:spMkLst>
            <pc:docMk/>
            <pc:sldMk cId="512556739" sldId="487"/>
            <ac:spMk id="2" creationId="{73AE937D-531E-750E-CA61-AD973134EA79}"/>
          </ac:spMkLst>
        </pc:spChg>
        <pc:spChg chg="mod">
          <ac:chgData name="Silvestri, Stefania" userId="S::stefsilv@liverpool.ac.uk::b6c0d291-429e-41c2-92f7-74b158d9b1a6" providerId="AD" clId="Web-{675E7500-40DB-AB5B-421C-4B489CA46D8A}" dt="2025-10-23T11:05:58.189" v="1549" actId="20577"/>
          <ac:spMkLst>
            <pc:docMk/>
            <pc:sldMk cId="512556739" sldId="487"/>
            <ac:spMk id="3" creationId="{A0FA1ACA-608B-62F1-E424-7368DEF38993}"/>
          </ac:spMkLst>
        </pc:spChg>
      </pc:sldChg>
      <pc:sldChg chg="delSp new">
        <pc:chgData name="Silvestri, Stefania" userId="S::stefsilv@liverpool.ac.uk::b6c0d291-429e-41c2-92f7-74b158d9b1a6" providerId="AD" clId="Web-{675E7500-40DB-AB5B-421C-4B489CA46D8A}" dt="2025-10-23T11:06:53.801" v="1629"/>
        <pc:sldMkLst>
          <pc:docMk/>
          <pc:sldMk cId="382386830" sldId="488"/>
        </pc:sldMkLst>
      </pc:sldChg>
      <pc:sldMasterChg chg="addSldLayout">
        <pc:chgData name="Silvestri, Stefania" userId="S::stefsilv@liverpool.ac.uk::b6c0d291-429e-41c2-92f7-74b158d9b1a6" providerId="AD" clId="Web-{675E7500-40DB-AB5B-421C-4B489CA46D8A}" dt="2025-10-23T09:31:56.153" v="175"/>
        <pc:sldMasterMkLst>
          <pc:docMk/>
          <pc:sldMasterMk cId="0" sldId="2147483648"/>
        </pc:sldMasterMkLst>
        <pc:sldLayoutChg chg="add">
          <pc:chgData name="Silvestri, Stefania" userId="S::stefsilv@liverpool.ac.uk::b6c0d291-429e-41c2-92f7-74b158d9b1a6" providerId="AD" clId="Web-{675E7500-40DB-AB5B-421C-4B489CA46D8A}" dt="2025-10-23T09:21:40.900" v="172"/>
          <pc:sldLayoutMkLst>
            <pc:docMk/>
            <pc:sldMasterMk cId="0" sldId="2147483648"/>
            <pc:sldLayoutMk cId="2230655961" sldId="2147483712"/>
          </pc:sldLayoutMkLst>
        </pc:sldLayoutChg>
        <pc:sldLayoutChg chg="add">
          <pc:chgData name="Silvestri, Stefania" userId="S::stefsilv@liverpool.ac.uk::b6c0d291-429e-41c2-92f7-74b158d9b1a6" providerId="AD" clId="Web-{675E7500-40DB-AB5B-421C-4B489CA46D8A}" dt="2025-10-23T09:31:56.153" v="175"/>
          <pc:sldLayoutMkLst>
            <pc:docMk/>
            <pc:sldMasterMk cId="0" sldId="2147483648"/>
            <pc:sldLayoutMk cId="770628640" sldId="2147483713"/>
          </pc:sldLayoutMkLst>
        </pc:sldLayoutChg>
      </pc:sldMasterChg>
    </pc:docChg>
  </pc:docChgLst>
  <pc:docChgLst>
    <pc:chgData clId="Web-{675E7500-40DB-AB5B-421C-4B489CA46D8A}"/>
    <pc:docChg chg="modSld">
      <pc:chgData name="" userId="" providerId="" clId="Web-{675E7500-40DB-AB5B-421C-4B489CA46D8A}" dt="2025-10-23T09:08:20.194" v="6" actId="20577"/>
      <pc:docMkLst>
        <pc:docMk/>
      </pc:docMkLst>
      <pc:sldChg chg="modSp">
        <pc:chgData name="" userId="" providerId="" clId="Web-{675E7500-40DB-AB5B-421C-4B489CA46D8A}" dt="2025-10-23T09:08:20.194" v="6" actId="20577"/>
        <pc:sldMkLst>
          <pc:docMk/>
          <pc:sldMk cId="3072341069" sldId="257"/>
        </pc:sldMkLst>
        <pc:spChg chg="mod">
          <ac:chgData name="" userId="" providerId="" clId="Web-{675E7500-40DB-AB5B-421C-4B489CA46D8A}" dt="2025-10-23T09:08:20.194" v="6" actId="20577"/>
          <ac:spMkLst>
            <pc:docMk/>
            <pc:sldMk cId="3072341069" sldId="257"/>
            <ac:spMk id="3" creationId="{54886AC5-8AC1-2B7C-3A72-FB403FE39A05}"/>
          </ac:spMkLst>
        </pc:spChg>
      </pc:sldChg>
    </pc:docChg>
  </pc:docChgLst>
  <pc:docChgLst>
    <pc:chgData name="McBride, Fiona [fmcbride]" userId="67c6f884-baf0-4320-a811-73eeed40c403" providerId="ADAL" clId="{9B609494-D74D-488E-A449-3B24BB086DB8}"/>
    <pc:docChg chg="undo custSel modSld">
      <pc:chgData name="McBride, Fiona [fmcbride]" userId="67c6f884-baf0-4320-a811-73eeed40c403" providerId="ADAL" clId="{9B609494-D74D-488E-A449-3B24BB086DB8}" dt="2025-10-23T11:29:58.888" v="187" actId="403"/>
      <pc:docMkLst>
        <pc:docMk/>
      </pc:docMkLst>
      <pc:sldChg chg="modSp mod">
        <pc:chgData name="McBride, Fiona [fmcbride]" userId="67c6f884-baf0-4320-a811-73eeed40c403" providerId="ADAL" clId="{9B609494-D74D-488E-A449-3B24BB086DB8}" dt="2025-10-23T11:12:07.898" v="118" actId="20577"/>
        <pc:sldMkLst>
          <pc:docMk/>
          <pc:sldMk cId="2232361618" sldId="258"/>
        </pc:sldMkLst>
        <pc:spChg chg="mod">
          <ac:chgData name="McBride, Fiona [fmcbride]" userId="67c6f884-baf0-4320-a811-73eeed40c403" providerId="ADAL" clId="{9B609494-D74D-488E-A449-3B24BB086DB8}" dt="2025-10-23T11:12:07.898" v="118" actId="20577"/>
          <ac:spMkLst>
            <pc:docMk/>
            <pc:sldMk cId="2232361618" sldId="258"/>
            <ac:spMk id="4" creationId="{6B31CC62-AFCE-2FD6-D3D8-4FCEA39E1CF7}"/>
          </ac:spMkLst>
        </pc:spChg>
      </pc:sldChg>
      <pc:sldChg chg="modSp mod">
        <pc:chgData name="McBride, Fiona [fmcbride]" userId="67c6f884-baf0-4320-a811-73eeed40c403" providerId="ADAL" clId="{9B609494-D74D-488E-A449-3B24BB086DB8}" dt="2025-10-23T11:13:59.216" v="129" actId="27636"/>
        <pc:sldMkLst>
          <pc:docMk/>
          <pc:sldMk cId="1692662527" sldId="262"/>
        </pc:sldMkLst>
        <pc:spChg chg="mod">
          <ac:chgData name="McBride, Fiona [fmcbride]" userId="67c6f884-baf0-4320-a811-73eeed40c403" providerId="ADAL" clId="{9B609494-D74D-488E-A449-3B24BB086DB8}" dt="2025-10-23T11:13:59.216" v="129" actId="27636"/>
          <ac:spMkLst>
            <pc:docMk/>
            <pc:sldMk cId="1692662527" sldId="262"/>
            <ac:spMk id="2" creationId="{5C06C572-5AA4-1DB1-D72D-8413E320AE31}"/>
          </ac:spMkLst>
        </pc:spChg>
      </pc:sldChg>
      <pc:sldChg chg="modSp mod">
        <pc:chgData name="McBride, Fiona [fmcbride]" userId="67c6f884-baf0-4320-a811-73eeed40c403" providerId="ADAL" clId="{9B609494-D74D-488E-A449-3B24BB086DB8}" dt="2025-10-23T11:14:32.599" v="132" actId="1076"/>
        <pc:sldMkLst>
          <pc:docMk/>
          <pc:sldMk cId="2175922157" sldId="264"/>
        </pc:sldMkLst>
        <pc:spChg chg="mod">
          <ac:chgData name="McBride, Fiona [fmcbride]" userId="67c6f884-baf0-4320-a811-73eeed40c403" providerId="ADAL" clId="{9B609494-D74D-488E-A449-3B24BB086DB8}" dt="2025-10-23T11:14:32.599" v="132" actId="1076"/>
          <ac:spMkLst>
            <pc:docMk/>
            <pc:sldMk cId="2175922157" sldId="264"/>
            <ac:spMk id="2" creationId="{91B58BA1-1769-CB98-BC71-6DC3256259FA}"/>
          </ac:spMkLst>
        </pc:spChg>
      </pc:sldChg>
      <pc:sldChg chg="modSp mod">
        <pc:chgData name="McBride, Fiona [fmcbride]" userId="67c6f884-baf0-4320-a811-73eeed40c403" providerId="ADAL" clId="{9B609494-D74D-488E-A449-3B24BB086DB8}" dt="2025-10-23T11:13:19.294" v="122" actId="113"/>
        <pc:sldMkLst>
          <pc:docMk/>
          <pc:sldMk cId="1442094154" sldId="266"/>
        </pc:sldMkLst>
        <pc:spChg chg="mod">
          <ac:chgData name="McBride, Fiona [fmcbride]" userId="67c6f884-baf0-4320-a811-73eeed40c403" providerId="ADAL" clId="{9B609494-D74D-488E-A449-3B24BB086DB8}" dt="2025-10-23T11:13:19.294" v="122" actId="113"/>
          <ac:spMkLst>
            <pc:docMk/>
            <pc:sldMk cId="1442094154" sldId="266"/>
            <ac:spMk id="2" creationId="{4AC5C472-692F-9287-2F4F-D8BDF513FA89}"/>
          </ac:spMkLst>
        </pc:spChg>
        <pc:spChg chg="mod">
          <ac:chgData name="McBride, Fiona [fmcbride]" userId="67c6f884-baf0-4320-a811-73eeed40c403" providerId="ADAL" clId="{9B609494-D74D-488E-A449-3B24BB086DB8}" dt="2025-10-23T11:13:19.294" v="122" actId="113"/>
          <ac:spMkLst>
            <pc:docMk/>
            <pc:sldMk cId="1442094154" sldId="266"/>
            <ac:spMk id="6" creationId="{823B8FBD-8CE6-0B59-F085-0EF408CBBC00}"/>
          </ac:spMkLst>
        </pc:spChg>
        <pc:spChg chg="mod">
          <ac:chgData name="McBride, Fiona [fmcbride]" userId="67c6f884-baf0-4320-a811-73eeed40c403" providerId="ADAL" clId="{9B609494-D74D-488E-A449-3B24BB086DB8}" dt="2025-10-23T11:13:19.294" v="122" actId="113"/>
          <ac:spMkLst>
            <pc:docMk/>
            <pc:sldMk cId="1442094154" sldId="266"/>
            <ac:spMk id="7" creationId="{8CD14CB4-0772-4F4D-7DCD-8DF030293778}"/>
          </ac:spMkLst>
        </pc:spChg>
        <pc:spChg chg="mod">
          <ac:chgData name="McBride, Fiona [fmcbride]" userId="67c6f884-baf0-4320-a811-73eeed40c403" providerId="ADAL" clId="{9B609494-D74D-488E-A449-3B24BB086DB8}" dt="2025-10-23T11:13:19.294" v="122" actId="113"/>
          <ac:spMkLst>
            <pc:docMk/>
            <pc:sldMk cId="1442094154" sldId="266"/>
            <ac:spMk id="8" creationId="{31B5E698-2735-1EF0-C5BC-389BB75C4DD6}"/>
          </ac:spMkLst>
        </pc:spChg>
        <pc:spChg chg="mod">
          <ac:chgData name="McBride, Fiona [fmcbride]" userId="67c6f884-baf0-4320-a811-73eeed40c403" providerId="ADAL" clId="{9B609494-D74D-488E-A449-3B24BB086DB8}" dt="2025-10-23T11:13:19.294" v="122" actId="113"/>
          <ac:spMkLst>
            <pc:docMk/>
            <pc:sldMk cId="1442094154" sldId="266"/>
            <ac:spMk id="9" creationId="{A54BF429-7797-FB25-CE3F-BF6E1300AE12}"/>
          </ac:spMkLst>
        </pc:spChg>
        <pc:spChg chg="mod">
          <ac:chgData name="McBride, Fiona [fmcbride]" userId="67c6f884-baf0-4320-a811-73eeed40c403" providerId="ADAL" clId="{9B609494-D74D-488E-A449-3B24BB086DB8}" dt="2025-10-23T11:13:19.294" v="122" actId="113"/>
          <ac:spMkLst>
            <pc:docMk/>
            <pc:sldMk cId="1442094154" sldId="266"/>
            <ac:spMk id="10" creationId="{273D4B86-4B5B-924E-1F5B-C27D2B131CEE}"/>
          </ac:spMkLst>
        </pc:spChg>
      </pc:sldChg>
      <pc:sldChg chg="modSp mod">
        <pc:chgData name="McBride, Fiona [fmcbride]" userId="67c6f884-baf0-4320-a811-73eeed40c403" providerId="ADAL" clId="{9B609494-D74D-488E-A449-3B24BB086DB8}" dt="2025-10-23T11:12:53.942" v="120" actId="20577"/>
        <pc:sldMkLst>
          <pc:docMk/>
          <pc:sldMk cId="313453917" sldId="285"/>
        </pc:sldMkLst>
        <pc:spChg chg="mod">
          <ac:chgData name="McBride, Fiona [fmcbride]" userId="67c6f884-baf0-4320-a811-73eeed40c403" providerId="ADAL" clId="{9B609494-D74D-488E-A449-3B24BB086DB8}" dt="2025-10-23T11:12:42.104" v="119" actId="14100"/>
          <ac:spMkLst>
            <pc:docMk/>
            <pc:sldMk cId="313453917" sldId="285"/>
            <ac:spMk id="2" creationId="{4FE1B555-8E45-DFA8-2C97-6A80E6ABD5C4}"/>
          </ac:spMkLst>
        </pc:spChg>
        <pc:spChg chg="mod">
          <ac:chgData name="McBride, Fiona [fmcbride]" userId="67c6f884-baf0-4320-a811-73eeed40c403" providerId="ADAL" clId="{9B609494-D74D-488E-A449-3B24BB086DB8}" dt="2025-10-23T11:12:53.942" v="120" actId="20577"/>
          <ac:spMkLst>
            <pc:docMk/>
            <pc:sldMk cId="313453917" sldId="285"/>
            <ac:spMk id="3" creationId="{36DE77C0-A671-C4E7-6234-E0770E5483AE}"/>
          </ac:spMkLst>
        </pc:spChg>
      </pc:sldChg>
      <pc:sldChg chg="modSp mod">
        <pc:chgData name="McBride, Fiona [fmcbride]" userId="67c6f884-baf0-4320-a811-73eeed40c403" providerId="ADAL" clId="{9B609494-D74D-488E-A449-3B24BB086DB8}" dt="2025-10-23T11:23:14.388" v="152" actId="20577"/>
        <pc:sldMkLst>
          <pc:docMk/>
          <pc:sldMk cId="599796219" sldId="317"/>
        </pc:sldMkLst>
        <pc:spChg chg="mod">
          <ac:chgData name="McBride, Fiona [fmcbride]" userId="67c6f884-baf0-4320-a811-73eeed40c403" providerId="ADAL" clId="{9B609494-D74D-488E-A449-3B24BB086DB8}" dt="2025-10-23T11:23:14.388" v="152" actId="20577"/>
          <ac:spMkLst>
            <pc:docMk/>
            <pc:sldMk cId="599796219" sldId="317"/>
            <ac:spMk id="3" creationId="{BB721AF8-964B-9898-A237-395C967CA6DA}"/>
          </ac:spMkLst>
        </pc:spChg>
      </pc:sldChg>
      <pc:sldChg chg="modSp mod">
        <pc:chgData name="McBride, Fiona [fmcbride]" userId="67c6f884-baf0-4320-a811-73eeed40c403" providerId="ADAL" clId="{9B609494-D74D-488E-A449-3B24BB086DB8}" dt="2025-10-23T11:22:48.483" v="149" actId="403"/>
        <pc:sldMkLst>
          <pc:docMk/>
          <pc:sldMk cId="2075835044" sldId="318"/>
        </pc:sldMkLst>
        <pc:spChg chg="mod">
          <ac:chgData name="McBride, Fiona [fmcbride]" userId="67c6f884-baf0-4320-a811-73eeed40c403" providerId="ADAL" clId="{9B609494-D74D-488E-A449-3B24BB086DB8}" dt="2025-10-23T11:22:48.483" v="149" actId="403"/>
          <ac:spMkLst>
            <pc:docMk/>
            <pc:sldMk cId="2075835044" sldId="318"/>
            <ac:spMk id="2" creationId="{7F2FE968-2584-1E03-6E50-BB17B1253F13}"/>
          </ac:spMkLst>
        </pc:spChg>
      </pc:sldChg>
      <pc:sldChg chg="modSp mod">
        <pc:chgData name="McBride, Fiona [fmcbride]" userId="67c6f884-baf0-4320-a811-73eeed40c403" providerId="ADAL" clId="{9B609494-D74D-488E-A449-3B24BB086DB8}" dt="2025-10-23T11:15:17.566" v="138" actId="404"/>
        <pc:sldMkLst>
          <pc:docMk/>
          <pc:sldMk cId="1925615078" sldId="457"/>
        </pc:sldMkLst>
        <pc:spChg chg="mod">
          <ac:chgData name="McBride, Fiona [fmcbride]" userId="67c6f884-baf0-4320-a811-73eeed40c403" providerId="ADAL" clId="{9B609494-D74D-488E-A449-3B24BB086DB8}" dt="2025-10-23T11:15:17.566" v="138" actId="404"/>
          <ac:spMkLst>
            <pc:docMk/>
            <pc:sldMk cId="1925615078" sldId="457"/>
            <ac:spMk id="2" creationId="{6EA65115-683E-EE04-C755-62C7BB27F789}"/>
          </ac:spMkLst>
        </pc:spChg>
        <pc:spChg chg="mod">
          <ac:chgData name="McBride, Fiona [fmcbride]" userId="67c6f884-baf0-4320-a811-73eeed40c403" providerId="ADAL" clId="{9B609494-D74D-488E-A449-3B24BB086DB8}" dt="2025-10-23T11:15:17.566" v="138" actId="404"/>
          <ac:spMkLst>
            <pc:docMk/>
            <pc:sldMk cId="1925615078" sldId="457"/>
            <ac:spMk id="5" creationId="{428BA809-D8E5-43F5-BE0F-D73D974311BF}"/>
          </ac:spMkLst>
        </pc:spChg>
        <pc:spChg chg="mod">
          <ac:chgData name="McBride, Fiona [fmcbride]" userId="67c6f884-baf0-4320-a811-73eeed40c403" providerId="ADAL" clId="{9B609494-D74D-488E-A449-3B24BB086DB8}" dt="2025-10-23T11:15:17.566" v="138" actId="404"/>
          <ac:spMkLst>
            <pc:docMk/>
            <pc:sldMk cId="1925615078" sldId="457"/>
            <ac:spMk id="6" creationId="{B627CC82-BBC5-86B4-F9E6-79607D01DDE2}"/>
          </ac:spMkLst>
        </pc:spChg>
        <pc:spChg chg="mod">
          <ac:chgData name="McBride, Fiona [fmcbride]" userId="67c6f884-baf0-4320-a811-73eeed40c403" providerId="ADAL" clId="{9B609494-D74D-488E-A449-3B24BB086DB8}" dt="2025-10-23T11:15:17.566" v="138" actId="404"/>
          <ac:spMkLst>
            <pc:docMk/>
            <pc:sldMk cId="1925615078" sldId="457"/>
            <ac:spMk id="7" creationId="{7BB621F2-9BA1-F7FB-3605-93F3E32DC12A}"/>
          </ac:spMkLst>
        </pc:spChg>
        <pc:spChg chg="mod">
          <ac:chgData name="McBride, Fiona [fmcbride]" userId="67c6f884-baf0-4320-a811-73eeed40c403" providerId="ADAL" clId="{9B609494-D74D-488E-A449-3B24BB086DB8}" dt="2025-10-23T11:15:17.566" v="138" actId="404"/>
          <ac:spMkLst>
            <pc:docMk/>
            <pc:sldMk cId="1925615078" sldId="457"/>
            <ac:spMk id="8" creationId="{ECB608AD-DBBA-C9AD-6597-F12917E70DB7}"/>
          </ac:spMkLst>
        </pc:spChg>
        <pc:spChg chg="mod">
          <ac:chgData name="McBride, Fiona [fmcbride]" userId="67c6f884-baf0-4320-a811-73eeed40c403" providerId="ADAL" clId="{9B609494-D74D-488E-A449-3B24BB086DB8}" dt="2025-10-23T11:15:17.566" v="138" actId="404"/>
          <ac:spMkLst>
            <pc:docMk/>
            <pc:sldMk cId="1925615078" sldId="457"/>
            <ac:spMk id="9" creationId="{79091B18-CEDF-329E-1CB1-31FD47FD3BB3}"/>
          </ac:spMkLst>
        </pc:spChg>
      </pc:sldChg>
      <pc:sldChg chg="modSp mod">
        <pc:chgData name="McBride, Fiona [fmcbride]" userId="67c6f884-baf0-4320-a811-73eeed40c403" providerId="ADAL" clId="{9B609494-D74D-488E-A449-3B24BB086DB8}" dt="2025-10-23T11:20:37.249" v="141" actId="255"/>
        <pc:sldMkLst>
          <pc:docMk/>
          <pc:sldMk cId="3015598498" sldId="461"/>
        </pc:sldMkLst>
        <pc:spChg chg="mod">
          <ac:chgData name="McBride, Fiona [fmcbride]" userId="67c6f884-baf0-4320-a811-73eeed40c403" providerId="ADAL" clId="{9B609494-D74D-488E-A449-3B24BB086DB8}" dt="2025-10-23T11:20:37.249" v="141" actId="255"/>
          <ac:spMkLst>
            <pc:docMk/>
            <pc:sldMk cId="3015598498" sldId="461"/>
            <ac:spMk id="2" creationId="{7EB4EFE4-720D-23CE-BEE0-B2A76F1B4BD2}"/>
          </ac:spMkLst>
        </pc:spChg>
      </pc:sldChg>
      <pc:sldChg chg="modSp mod">
        <pc:chgData name="McBride, Fiona [fmcbride]" userId="67c6f884-baf0-4320-a811-73eeed40c403" providerId="ADAL" clId="{9B609494-D74D-488E-A449-3B24BB086DB8}" dt="2025-10-23T11:21:15.348" v="143" actId="403"/>
        <pc:sldMkLst>
          <pc:docMk/>
          <pc:sldMk cId="2521067847" sldId="462"/>
        </pc:sldMkLst>
        <pc:spChg chg="mod">
          <ac:chgData name="McBride, Fiona [fmcbride]" userId="67c6f884-baf0-4320-a811-73eeed40c403" providerId="ADAL" clId="{9B609494-D74D-488E-A449-3B24BB086DB8}" dt="2025-10-23T11:21:15.348" v="143" actId="403"/>
          <ac:spMkLst>
            <pc:docMk/>
            <pc:sldMk cId="2521067847" sldId="462"/>
            <ac:spMk id="2" creationId="{F79982DF-619F-3033-CB91-FD6C77BE294B}"/>
          </ac:spMkLst>
        </pc:spChg>
      </pc:sldChg>
      <pc:sldChg chg="modSp mod">
        <pc:chgData name="McBride, Fiona [fmcbride]" userId="67c6f884-baf0-4320-a811-73eeed40c403" providerId="ADAL" clId="{9B609494-D74D-488E-A449-3B24BB086DB8}" dt="2025-10-23T11:22:03.811" v="145" actId="403"/>
        <pc:sldMkLst>
          <pc:docMk/>
          <pc:sldMk cId="2182487921" sldId="463"/>
        </pc:sldMkLst>
        <pc:spChg chg="mod">
          <ac:chgData name="McBride, Fiona [fmcbride]" userId="67c6f884-baf0-4320-a811-73eeed40c403" providerId="ADAL" clId="{9B609494-D74D-488E-A449-3B24BB086DB8}" dt="2025-10-23T11:22:03.811" v="145" actId="403"/>
          <ac:spMkLst>
            <pc:docMk/>
            <pc:sldMk cId="2182487921" sldId="463"/>
            <ac:spMk id="2" creationId="{05A0657C-AA12-FE83-06D4-F7E3498D4C6A}"/>
          </ac:spMkLst>
        </pc:spChg>
      </pc:sldChg>
      <pc:sldChg chg="modSp mod">
        <pc:chgData name="McBride, Fiona [fmcbride]" userId="67c6f884-baf0-4320-a811-73eeed40c403" providerId="ADAL" clId="{9B609494-D74D-488E-A449-3B24BB086DB8}" dt="2025-10-23T11:23:47.800" v="154" actId="20577"/>
        <pc:sldMkLst>
          <pc:docMk/>
          <pc:sldMk cId="1796342570" sldId="469"/>
        </pc:sldMkLst>
        <pc:spChg chg="mod">
          <ac:chgData name="McBride, Fiona [fmcbride]" userId="67c6f884-baf0-4320-a811-73eeed40c403" providerId="ADAL" clId="{9B609494-D74D-488E-A449-3B24BB086DB8}" dt="2025-10-23T11:23:47.800" v="154" actId="20577"/>
          <ac:spMkLst>
            <pc:docMk/>
            <pc:sldMk cId="1796342570" sldId="469"/>
            <ac:spMk id="2" creationId="{726F53F3-81ED-34B8-7D54-02CB73D2711A}"/>
          </ac:spMkLst>
        </pc:spChg>
        <pc:spChg chg="mod">
          <ac:chgData name="McBride, Fiona [fmcbride]" userId="67c6f884-baf0-4320-a811-73eeed40c403" providerId="ADAL" clId="{9B609494-D74D-488E-A449-3B24BB086DB8}" dt="2025-10-23T11:23:33.419" v="153" actId="2711"/>
          <ac:spMkLst>
            <pc:docMk/>
            <pc:sldMk cId="1796342570" sldId="469"/>
            <ac:spMk id="3" creationId="{94013EB3-245E-D173-E6BA-2E16B2337F21}"/>
          </ac:spMkLst>
        </pc:spChg>
      </pc:sldChg>
      <pc:sldChg chg="modSp mod">
        <pc:chgData name="McBride, Fiona [fmcbride]" userId="67c6f884-baf0-4320-a811-73eeed40c403" providerId="ADAL" clId="{9B609494-D74D-488E-A449-3B24BB086DB8}" dt="2025-10-23T11:24:05.764" v="159" actId="113"/>
        <pc:sldMkLst>
          <pc:docMk/>
          <pc:sldMk cId="2790338777" sldId="470"/>
        </pc:sldMkLst>
        <pc:spChg chg="mod">
          <ac:chgData name="McBride, Fiona [fmcbride]" userId="67c6f884-baf0-4320-a811-73eeed40c403" providerId="ADAL" clId="{9B609494-D74D-488E-A449-3B24BB086DB8}" dt="2025-10-23T11:24:05.764" v="159" actId="113"/>
          <ac:spMkLst>
            <pc:docMk/>
            <pc:sldMk cId="2790338777" sldId="470"/>
            <ac:spMk id="2" creationId="{85030E06-9BE2-F7E0-201F-011D2E68817C}"/>
          </ac:spMkLst>
        </pc:spChg>
        <pc:spChg chg="mod">
          <ac:chgData name="McBride, Fiona [fmcbride]" userId="67c6f884-baf0-4320-a811-73eeed40c403" providerId="ADAL" clId="{9B609494-D74D-488E-A449-3B24BB086DB8}" dt="2025-10-23T11:24:05.764" v="159" actId="113"/>
          <ac:spMkLst>
            <pc:docMk/>
            <pc:sldMk cId="2790338777" sldId="470"/>
            <ac:spMk id="9" creationId="{497C7EDB-09DF-A258-8534-4B297B113BFB}"/>
          </ac:spMkLst>
        </pc:spChg>
        <pc:spChg chg="mod">
          <ac:chgData name="McBride, Fiona [fmcbride]" userId="67c6f884-baf0-4320-a811-73eeed40c403" providerId="ADAL" clId="{9B609494-D74D-488E-A449-3B24BB086DB8}" dt="2025-10-23T11:24:05.764" v="159" actId="113"/>
          <ac:spMkLst>
            <pc:docMk/>
            <pc:sldMk cId="2790338777" sldId="470"/>
            <ac:spMk id="10" creationId="{46A8235B-2B5B-AB45-68F1-A0C018F61830}"/>
          </ac:spMkLst>
        </pc:spChg>
        <pc:spChg chg="mod">
          <ac:chgData name="McBride, Fiona [fmcbride]" userId="67c6f884-baf0-4320-a811-73eeed40c403" providerId="ADAL" clId="{9B609494-D74D-488E-A449-3B24BB086DB8}" dt="2025-10-23T11:24:05.764" v="159" actId="113"/>
          <ac:spMkLst>
            <pc:docMk/>
            <pc:sldMk cId="2790338777" sldId="470"/>
            <ac:spMk id="11" creationId="{D59B5ADF-91BE-9682-0293-31EC4B6164A2}"/>
          </ac:spMkLst>
        </pc:spChg>
        <pc:spChg chg="mod">
          <ac:chgData name="McBride, Fiona [fmcbride]" userId="67c6f884-baf0-4320-a811-73eeed40c403" providerId="ADAL" clId="{9B609494-D74D-488E-A449-3B24BB086DB8}" dt="2025-10-23T11:24:05.764" v="159" actId="113"/>
          <ac:spMkLst>
            <pc:docMk/>
            <pc:sldMk cId="2790338777" sldId="470"/>
            <ac:spMk id="12" creationId="{8993E8BC-E303-74CF-9FFC-EE270A6DF534}"/>
          </ac:spMkLst>
        </pc:spChg>
        <pc:spChg chg="mod">
          <ac:chgData name="McBride, Fiona [fmcbride]" userId="67c6f884-baf0-4320-a811-73eeed40c403" providerId="ADAL" clId="{9B609494-D74D-488E-A449-3B24BB086DB8}" dt="2025-10-23T11:24:05.764" v="159" actId="113"/>
          <ac:spMkLst>
            <pc:docMk/>
            <pc:sldMk cId="2790338777" sldId="470"/>
            <ac:spMk id="13" creationId="{804867A4-F17E-FC03-2BA9-85BEC04D9537}"/>
          </ac:spMkLst>
        </pc:spChg>
      </pc:sldChg>
      <pc:sldChg chg="modSp mod">
        <pc:chgData name="McBride, Fiona [fmcbride]" userId="67c6f884-baf0-4320-a811-73eeed40c403" providerId="ADAL" clId="{9B609494-D74D-488E-A449-3B24BB086DB8}" dt="2025-10-23T11:24:22.913" v="161" actId="255"/>
        <pc:sldMkLst>
          <pc:docMk/>
          <pc:sldMk cId="932450720" sldId="471"/>
        </pc:sldMkLst>
        <pc:spChg chg="mod">
          <ac:chgData name="McBride, Fiona [fmcbride]" userId="67c6f884-baf0-4320-a811-73eeed40c403" providerId="ADAL" clId="{9B609494-D74D-488E-A449-3B24BB086DB8}" dt="2025-10-23T11:24:22.913" v="161" actId="255"/>
          <ac:spMkLst>
            <pc:docMk/>
            <pc:sldMk cId="932450720" sldId="471"/>
            <ac:spMk id="2" creationId="{D3522546-98D2-D01E-6472-3C4856852435}"/>
          </ac:spMkLst>
        </pc:spChg>
      </pc:sldChg>
      <pc:sldChg chg="modSp mod">
        <pc:chgData name="McBride, Fiona [fmcbride]" userId="67c6f884-baf0-4320-a811-73eeed40c403" providerId="ADAL" clId="{9B609494-D74D-488E-A449-3B24BB086DB8}" dt="2025-10-23T11:28:00.054" v="173" actId="403"/>
        <pc:sldMkLst>
          <pc:docMk/>
          <pc:sldMk cId="4184710568" sldId="472"/>
        </pc:sldMkLst>
        <pc:spChg chg="mod">
          <ac:chgData name="McBride, Fiona [fmcbride]" userId="67c6f884-baf0-4320-a811-73eeed40c403" providerId="ADAL" clId="{9B609494-D74D-488E-A449-3B24BB086DB8}" dt="2025-10-23T11:28:00.054" v="173" actId="403"/>
          <ac:spMkLst>
            <pc:docMk/>
            <pc:sldMk cId="4184710568" sldId="472"/>
            <ac:spMk id="2" creationId="{F0196971-65A1-B20C-D93F-E5228AED5F31}"/>
          </ac:spMkLst>
        </pc:spChg>
      </pc:sldChg>
      <pc:sldChg chg="modSp mod">
        <pc:chgData name="McBride, Fiona [fmcbride]" userId="67c6f884-baf0-4320-a811-73eeed40c403" providerId="ADAL" clId="{9B609494-D74D-488E-A449-3B24BB086DB8}" dt="2025-10-23T11:25:33.637" v="164" actId="403"/>
        <pc:sldMkLst>
          <pc:docMk/>
          <pc:sldMk cId="4085139033" sldId="473"/>
        </pc:sldMkLst>
        <pc:spChg chg="mod">
          <ac:chgData name="McBride, Fiona [fmcbride]" userId="67c6f884-baf0-4320-a811-73eeed40c403" providerId="ADAL" clId="{9B609494-D74D-488E-A449-3B24BB086DB8}" dt="2025-10-23T11:25:33.637" v="164" actId="403"/>
          <ac:spMkLst>
            <pc:docMk/>
            <pc:sldMk cId="4085139033" sldId="473"/>
            <ac:spMk id="2" creationId="{3EEF3515-C964-A349-7B4F-A2E850320027}"/>
          </ac:spMkLst>
        </pc:spChg>
      </pc:sldChg>
      <pc:sldChg chg="modSp mod">
        <pc:chgData name="McBride, Fiona [fmcbride]" userId="67c6f884-baf0-4320-a811-73eeed40c403" providerId="ADAL" clId="{9B609494-D74D-488E-A449-3B24BB086DB8}" dt="2025-10-23T11:25:50.190" v="169" actId="20577"/>
        <pc:sldMkLst>
          <pc:docMk/>
          <pc:sldMk cId="639721298" sldId="474"/>
        </pc:sldMkLst>
        <pc:spChg chg="mod">
          <ac:chgData name="McBride, Fiona [fmcbride]" userId="67c6f884-baf0-4320-a811-73eeed40c403" providerId="ADAL" clId="{9B609494-D74D-488E-A449-3B24BB086DB8}" dt="2025-10-23T11:25:50.190" v="169" actId="20577"/>
          <ac:spMkLst>
            <pc:docMk/>
            <pc:sldMk cId="639721298" sldId="474"/>
            <ac:spMk id="2" creationId="{A3C23307-4E16-CBA5-55BE-4DCAF5B1AA80}"/>
          </ac:spMkLst>
        </pc:spChg>
      </pc:sldChg>
      <pc:sldChg chg="modSp mod">
        <pc:chgData name="McBride, Fiona [fmcbride]" userId="67c6f884-baf0-4320-a811-73eeed40c403" providerId="ADAL" clId="{9B609494-D74D-488E-A449-3B24BB086DB8}" dt="2025-10-23T11:26:09.264" v="171" actId="14100"/>
        <pc:sldMkLst>
          <pc:docMk/>
          <pc:sldMk cId="1988246396" sldId="475"/>
        </pc:sldMkLst>
        <pc:spChg chg="mod">
          <ac:chgData name="McBride, Fiona [fmcbride]" userId="67c6f884-baf0-4320-a811-73eeed40c403" providerId="ADAL" clId="{9B609494-D74D-488E-A449-3B24BB086DB8}" dt="2025-10-23T11:26:09.264" v="171" actId="14100"/>
          <ac:spMkLst>
            <pc:docMk/>
            <pc:sldMk cId="1988246396" sldId="475"/>
            <ac:spMk id="2" creationId="{34D57C53-FAFE-9F88-D6DA-14C53D9D605F}"/>
          </ac:spMkLst>
        </pc:spChg>
      </pc:sldChg>
      <pc:sldChg chg="modSp mod">
        <pc:chgData name="McBride, Fiona [fmcbride]" userId="67c6f884-baf0-4320-a811-73eeed40c403" providerId="ADAL" clId="{9B609494-D74D-488E-A449-3B24BB086DB8}" dt="2025-10-23T11:22:27.578" v="146" actId="2711"/>
        <pc:sldMkLst>
          <pc:docMk/>
          <pc:sldMk cId="4071908721" sldId="477"/>
        </pc:sldMkLst>
        <pc:spChg chg="mod">
          <ac:chgData name="McBride, Fiona [fmcbride]" userId="67c6f884-baf0-4320-a811-73eeed40c403" providerId="ADAL" clId="{9B609494-D74D-488E-A449-3B24BB086DB8}" dt="2025-10-23T11:22:27.578" v="146" actId="2711"/>
          <ac:spMkLst>
            <pc:docMk/>
            <pc:sldMk cId="4071908721" sldId="477"/>
            <ac:spMk id="3" creationId="{672DDA92-9BEE-A5B8-A7A0-E30D08391CF3}"/>
          </ac:spMkLst>
        </pc:spChg>
      </pc:sldChg>
      <pc:sldChg chg="modSp mod">
        <pc:chgData name="McBride, Fiona [fmcbride]" userId="67c6f884-baf0-4320-a811-73eeed40c403" providerId="ADAL" clId="{9B609494-D74D-488E-A449-3B24BB086DB8}" dt="2025-10-23T11:28:31.392" v="177" actId="404"/>
        <pc:sldMkLst>
          <pc:docMk/>
          <pc:sldMk cId="1392215787" sldId="479"/>
        </pc:sldMkLst>
        <pc:spChg chg="mod">
          <ac:chgData name="McBride, Fiona [fmcbride]" userId="67c6f884-baf0-4320-a811-73eeed40c403" providerId="ADAL" clId="{9B609494-D74D-488E-A449-3B24BB086DB8}" dt="2025-10-23T11:28:31.392" v="177" actId="404"/>
          <ac:spMkLst>
            <pc:docMk/>
            <pc:sldMk cId="1392215787" sldId="479"/>
            <ac:spMk id="2" creationId="{76B19408-4762-EB51-F257-4A8383FBFF4A}"/>
          </ac:spMkLst>
        </pc:spChg>
      </pc:sldChg>
      <pc:sldChg chg="modSp mod">
        <pc:chgData name="McBride, Fiona [fmcbride]" userId="67c6f884-baf0-4320-a811-73eeed40c403" providerId="ADAL" clId="{9B609494-D74D-488E-A449-3B24BB086DB8}" dt="2025-10-23T11:28:51.351" v="179" actId="14100"/>
        <pc:sldMkLst>
          <pc:docMk/>
          <pc:sldMk cId="210848647" sldId="480"/>
        </pc:sldMkLst>
        <pc:spChg chg="mod">
          <ac:chgData name="McBride, Fiona [fmcbride]" userId="67c6f884-baf0-4320-a811-73eeed40c403" providerId="ADAL" clId="{9B609494-D74D-488E-A449-3B24BB086DB8}" dt="2025-10-23T11:28:51.351" v="179" actId="14100"/>
          <ac:spMkLst>
            <pc:docMk/>
            <pc:sldMk cId="210848647" sldId="480"/>
            <ac:spMk id="3" creationId="{EEEDBDD1-D655-83B3-7843-134BA842334A}"/>
          </ac:spMkLst>
        </pc:spChg>
        <pc:spChg chg="mod">
          <ac:chgData name="McBride, Fiona [fmcbride]" userId="67c6f884-baf0-4320-a811-73eeed40c403" providerId="ADAL" clId="{9B609494-D74D-488E-A449-3B24BB086DB8}" dt="2025-10-23T11:28:49.245" v="178" actId="1076"/>
          <ac:spMkLst>
            <pc:docMk/>
            <pc:sldMk cId="210848647" sldId="480"/>
            <ac:spMk id="4" creationId="{E0E37276-A462-DB75-8A1F-F21170168817}"/>
          </ac:spMkLst>
        </pc:spChg>
      </pc:sldChg>
      <pc:sldChg chg="modSp mod">
        <pc:chgData name="McBride, Fiona [fmcbride]" userId="67c6f884-baf0-4320-a811-73eeed40c403" providerId="ADAL" clId="{9B609494-D74D-488E-A449-3B24BB086DB8}" dt="2025-10-23T11:29:00.279" v="180" actId="2711"/>
        <pc:sldMkLst>
          <pc:docMk/>
          <pc:sldMk cId="2466618756" sldId="481"/>
        </pc:sldMkLst>
        <pc:spChg chg="mod">
          <ac:chgData name="McBride, Fiona [fmcbride]" userId="67c6f884-baf0-4320-a811-73eeed40c403" providerId="ADAL" clId="{9B609494-D74D-488E-A449-3B24BB086DB8}" dt="2025-10-23T11:29:00.279" v="180" actId="2711"/>
          <ac:spMkLst>
            <pc:docMk/>
            <pc:sldMk cId="2466618756" sldId="481"/>
            <ac:spMk id="3" creationId="{1A45224D-3679-7D66-E9B1-4B278F19A475}"/>
          </ac:spMkLst>
        </pc:spChg>
      </pc:sldChg>
      <pc:sldChg chg="modSp mod">
        <pc:chgData name="McBride, Fiona [fmcbride]" userId="67c6f884-baf0-4320-a811-73eeed40c403" providerId="ADAL" clId="{9B609494-D74D-488E-A449-3B24BB086DB8}" dt="2025-10-23T11:29:10.736" v="181" actId="255"/>
        <pc:sldMkLst>
          <pc:docMk/>
          <pc:sldMk cId="1118157832" sldId="483"/>
        </pc:sldMkLst>
        <pc:spChg chg="mod">
          <ac:chgData name="McBride, Fiona [fmcbride]" userId="67c6f884-baf0-4320-a811-73eeed40c403" providerId="ADAL" clId="{9B609494-D74D-488E-A449-3B24BB086DB8}" dt="2025-10-23T11:29:10.736" v="181" actId="255"/>
          <ac:spMkLst>
            <pc:docMk/>
            <pc:sldMk cId="1118157832" sldId="483"/>
            <ac:spMk id="2" creationId="{2CD5AD74-A879-FA78-B978-CEE0EC8B4348}"/>
          </ac:spMkLst>
        </pc:spChg>
      </pc:sldChg>
      <pc:sldChg chg="modSp mod">
        <pc:chgData name="McBride, Fiona [fmcbride]" userId="67c6f884-baf0-4320-a811-73eeed40c403" providerId="ADAL" clId="{9B609494-D74D-488E-A449-3B24BB086DB8}" dt="2025-10-23T11:29:24.086" v="183" actId="14100"/>
        <pc:sldMkLst>
          <pc:docMk/>
          <pc:sldMk cId="822325458" sldId="484"/>
        </pc:sldMkLst>
        <pc:spChg chg="mod">
          <ac:chgData name="McBride, Fiona [fmcbride]" userId="67c6f884-baf0-4320-a811-73eeed40c403" providerId="ADAL" clId="{9B609494-D74D-488E-A449-3B24BB086DB8}" dt="2025-10-23T11:29:24.086" v="183" actId="14100"/>
          <ac:spMkLst>
            <pc:docMk/>
            <pc:sldMk cId="822325458" sldId="484"/>
            <ac:spMk id="2" creationId="{E94CDBFA-7A60-1E36-4180-E4C8D05E19B8}"/>
          </ac:spMkLst>
        </pc:spChg>
      </pc:sldChg>
      <pc:sldChg chg="modSp mod">
        <pc:chgData name="McBride, Fiona [fmcbride]" userId="67c6f884-baf0-4320-a811-73eeed40c403" providerId="ADAL" clId="{9B609494-D74D-488E-A449-3B24BB086DB8}" dt="2025-10-23T11:29:31.265" v="184" actId="255"/>
        <pc:sldMkLst>
          <pc:docMk/>
          <pc:sldMk cId="2098310003" sldId="485"/>
        </pc:sldMkLst>
        <pc:spChg chg="mod">
          <ac:chgData name="McBride, Fiona [fmcbride]" userId="67c6f884-baf0-4320-a811-73eeed40c403" providerId="ADAL" clId="{9B609494-D74D-488E-A449-3B24BB086DB8}" dt="2025-10-23T11:29:31.265" v="184" actId="255"/>
          <ac:spMkLst>
            <pc:docMk/>
            <pc:sldMk cId="2098310003" sldId="485"/>
            <ac:spMk id="2" creationId="{464EA9AE-D400-1D31-CC91-45E2664CCC80}"/>
          </ac:spMkLst>
        </pc:spChg>
      </pc:sldChg>
      <pc:sldChg chg="modSp mod">
        <pc:chgData name="McBride, Fiona [fmcbride]" userId="67c6f884-baf0-4320-a811-73eeed40c403" providerId="ADAL" clId="{9B609494-D74D-488E-A449-3B24BB086DB8}" dt="2025-10-23T11:29:58.888" v="187" actId="403"/>
        <pc:sldMkLst>
          <pc:docMk/>
          <pc:sldMk cId="512556739" sldId="487"/>
        </pc:sldMkLst>
        <pc:spChg chg="mod">
          <ac:chgData name="McBride, Fiona [fmcbride]" userId="67c6f884-baf0-4320-a811-73eeed40c403" providerId="ADAL" clId="{9B609494-D74D-488E-A449-3B24BB086DB8}" dt="2025-10-23T11:29:58.888" v="187" actId="403"/>
          <ac:spMkLst>
            <pc:docMk/>
            <pc:sldMk cId="512556739" sldId="487"/>
            <ac:spMk id="2" creationId="{73AE937D-531E-750E-CA61-AD973134EA79}"/>
          </ac:spMkLst>
        </pc:spChg>
      </pc:sldChg>
    </pc:docChg>
  </pc:docChgLst>
  <pc:docChgLst>
    <pc:chgData name="Silvestri, Stefania" userId="S::stefsilv@liverpool.ac.uk::b6c0d291-429e-41c2-92f7-74b158d9b1a6" providerId="AD" clId="Web-{A7D8BF80-D914-8119-22B3-566594D74299}"/>
    <pc:docChg chg="modSld">
      <pc:chgData name="Silvestri, Stefania" userId="S::stefsilv@liverpool.ac.uk::b6c0d291-429e-41c2-92f7-74b158d9b1a6" providerId="AD" clId="Web-{A7D8BF80-D914-8119-22B3-566594D74299}" dt="2025-10-23T11:37:44.850" v="29" actId="20577"/>
      <pc:docMkLst>
        <pc:docMk/>
      </pc:docMkLst>
      <pc:sldChg chg="modSp modCm">
        <pc:chgData name="Silvestri, Stefania" userId="S::stefsilv@liverpool.ac.uk::b6c0d291-429e-41c2-92f7-74b158d9b1a6" providerId="AD" clId="Web-{A7D8BF80-D914-8119-22B3-566594D74299}" dt="2025-10-23T11:35:11.455" v="1" actId="20577"/>
        <pc:sldMkLst>
          <pc:docMk/>
          <pc:sldMk cId="599796219" sldId="317"/>
        </pc:sldMkLst>
        <pc:spChg chg="mod">
          <ac:chgData name="Silvestri, Stefania" userId="S::stefsilv@liverpool.ac.uk::b6c0d291-429e-41c2-92f7-74b158d9b1a6" providerId="AD" clId="Web-{A7D8BF80-D914-8119-22B3-566594D74299}" dt="2025-10-23T11:35:11.455" v="1" actId="20577"/>
          <ac:spMkLst>
            <pc:docMk/>
            <pc:sldMk cId="599796219" sldId="317"/>
            <ac:spMk id="2" creationId="{972E0725-0845-85AF-85E0-E49A371F8E87}"/>
          </ac:spMkLst>
        </pc:spChg>
        <pc:extLst>
          <p:ext xmlns:p="http://schemas.openxmlformats.org/presentationml/2006/main" uri="{D6D511B9-2390-475A-947B-AFAB55BFBCF1}">
            <pc226:cmChg xmlns:pc226="http://schemas.microsoft.com/office/powerpoint/2022/06/main/command" chg="mod">
              <pc226:chgData name="Silvestri, Stefania" userId="S::stefsilv@liverpool.ac.uk::b6c0d291-429e-41c2-92f7-74b158d9b1a6" providerId="AD" clId="Web-{A7D8BF80-D914-8119-22B3-566594D74299}" dt="2025-10-23T11:35:02.767" v="0" actId="20577"/>
              <pc2:cmMkLst xmlns:pc2="http://schemas.microsoft.com/office/powerpoint/2019/9/main/command">
                <pc:docMk/>
                <pc:sldMk cId="599796219" sldId="317"/>
                <pc2:cmMk id="{A61CFAE9-9DFF-405C-9165-321ACA318B50}"/>
              </pc2:cmMkLst>
            </pc226:cmChg>
          </p:ext>
        </pc:extLst>
      </pc:sldChg>
      <pc:sldChg chg="modSp modCm">
        <pc:chgData name="Silvestri, Stefania" userId="S::stefsilv@liverpool.ac.uk::b6c0d291-429e-41c2-92f7-74b158d9b1a6" providerId="AD" clId="Web-{A7D8BF80-D914-8119-22B3-566594D74299}" dt="2025-10-23T11:37:44.850" v="29" actId="20577"/>
        <pc:sldMkLst>
          <pc:docMk/>
          <pc:sldMk cId="512556739" sldId="487"/>
        </pc:sldMkLst>
        <pc:spChg chg="mod">
          <ac:chgData name="Silvestri, Stefania" userId="S::stefsilv@liverpool.ac.uk::b6c0d291-429e-41c2-92f7-74b158d9b1a6" providerId="AD" clId="Web-{A7D8BF80-D914-8119-22B3-566594D74299}" dt="2025-10-23T11:37:44.850" v="29" actId="20577"/>
          <ac:spMkLst>
            <pc:docMk/>
            <pc:sldMk cId="512556739" sldId="487"/>
            <ac:spMk id="2" creationId="{73AE937D-531E-750E-CA61-AD973134EA79}"/>
          </ac:spMkLst>
        </pc:spChg>
        <pc:spChg chg="mod">
          <ac:chgData name="Silvestri, Stefania" userId="S::stefsilv@liverpool.ac.uk::b6c0d291-429e-41c2-92f7-74b158d9b1a6" providerId="AD" clId="Web-{A7D8BF80-D914-8119-22B3-566594D74299}" dt="2025-10-23T11:37:36.897" v="27" actId="20577"/>
          <ac:spMkLst>
            <pc:docMk/>
            <pc:sldMk cId="512556739" sldId="487"/>
            <ac:spMk id="3" creationId="{A0FA1ACA-608B-62F1-E424-7368DEF38993}"/>
          </ac:spMkLst>
        </pc:spChg>
        <pc:extLst>
          <p:ext xmlns:p="http://schemas.openxmlformats.org/presentationml/2006/main" uri="{D6D511B9-2390-475A-947B-AFAB55BFBCF1}">
            <pc226:cmChg xmlns:pc226="http://schemas.microsoft.com/office/powerpoint/2022/06/main/command" chg="mod">
              <pc226:chgData name="Silvestri, Stefania" userId="S::stefsilv@liverpool.ac.uk::b6c0d291-429e-41c2-92f7-74b158d9b1a6" providerId="AD" clId="Web-{A7D8BF80-D914-8119-22B3-566594D74299}" dt="2025-10-23T11:37:00.209" v="12" actId="20577"/>
              <pc2:cmMkLst xmlns:pc2="http://schemas.microsoft.com/office/powerpoint/2019/9/main/command">
                <pc:docMk/>
                <pc:sldMk cId="512556739" sldId="487"/>
                <pc2:cmMk id="{BDE68DD2-C6C0-46DF-845D-41B7A5BCB674}"/>
              </pc2:cmMkLst>
            </pc226:cmChg>
          </p:ext>
        </pc:extLst>
      </pc:sldChg>
    </pc:docChg>
  </pc:docChgLst>
  <pc:docChgLst>
    <pc:chgData name="Silvestri, Stefania" userId="S::stefsilv@liverpool.ac.uk::b6c0d291-429e-41c2-92f7-74b158d9b1a6" providerId="AD" clId="Web-{4E0BEEBF-AB0A-EDB9-978D-3E402E5CB462}"/>
    <pc:docChg chg="modSld">
      <pc:chgData name="Silvestri, Stefania" userId="S::stefsilv@liverpool.ac.uk::b6c0d291-429e-41c2-92f7-74b158d9b1a6" providerId="AD" clId="Web-{4E0BEEBF-AB0A-EDB9-978D-3E402E5CB462}" dt="2025-11-05T15:51:20.881" v="25" actId="20577"/>
      <pc:docMkLst>
        <pc:docMk/>
      </pc:docMkLst>
      <pc:sldChg chg="modSp">
        <pc:chgData name="Silvestri, Stefania" userId="S::stefsilv@liverpool.ac.uk::b6c0d291-429e-41c2-92f7-74b158d9b1a6" providerId="AD" clId="Web-{4E0BEEBF-AB0A-EDB9-978D-3E402E5CB462}" dt="2025-11-05T15:51:00.287" v="23" actId="20577"/>
        <pc:sldMkLst>
          <pc:docMk/>
          <pc:sldMk cId="1392215787" sldId="479"/>
        </pc:sldMkLst>
        <pc:spChg chg="mod">
          <ac:chgData name="Silvestri, Stefania" userId="S::stefsilv@liverpool.ac.uk::b6c0d291-429e-41c2-92f7-74b158d9b1a6" providerId="AD" clId="Web-{4E0BEEBF-AB0A-EDB9-978D-3E402E5CB462}" dt="2025-11-05T15:51:00.287" v="23" actId="20577"/>
          <ac:spMkLst>
            <pc:docMk/>
            <pc:sldMk cId="1392215787" sldId="479"/>
            <ac:spMk id="2" creationId="{76B19408-4762-EB51-F257-4A8383FBFF4A}"/>
          </ac:spMkLst>
        </pc:spChg>
      </pc:sldChg>
      <pc:sldChg chg="modSp">
        <pc:chgData name="Silvestri, Stefania" userId="S::stefsilv@liverpool.ac.uk::b6c0d291-429e-41c2-92f7-74b158d9b1a6" providerId="AD" clId="Web-{4E0BEEBF-AB0A-EDB9-978D-3E402E5CB462}" dt="2025-11-05T15:51:20.881" v="25" actId="20577"/>
        <pc:sldMkLst>
          <pc:docMk/>
          <pc:sldMk cId="512556739" sldId="487"/>
        </pc:sldMkLst>
        <pc:spChg chg="mod">
          <ac:chgData name="Silvestri, Stefania" userId="S::stefsilv@liverpool.ac.uk::b6c0d291-429e-41c2-92f7-74b158d9b1a6" providerId="AD" clId="Web-{4E0BEEBF-AB0A-EDB9-978D-3E402E5CB462}" dt="2025-11-05T15:51:20.881" v="25" actId="20577"/>
          <ac:spMkLst>
            <pc:docMk/>
            <pc:sldMk cId="512556739" sldId="487"/>
            <ac:spMk id="2" creationId="{73AE937D-531E-750E-CA61-AD973134EA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B3E0DC0-01A4-4711-8D56-D74D51F194A2}" type="datetimeFigureOut">
              <a:rPr lang="en-GB" smtClean="0"/>
              <a:t>05/11/2025</a:t>
            </a:fld>
            <a:endParaRPr lang="en-GB"/>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8402231-B389-4D4A-BF97-FE317FD15126}" type="slidenum">
              <a:rPr lang="en-GB" smtClean="0"/>
              <a:t>‹#›</a:t>
            </a:fld>
            <a:endParaRPr lang="en-GB"/>
          </a:p>
        </p:txBody>
      </p:sp>
    </p:spTree>
    <p:extLst>
      <p:ext uri="{BB962C8B-B14F-4D97-AF65-F5344CB8AC3E}">
        <p14:creationId xmlns:p14="http://schemas.microsoft.com/office/powerpoint/2010/main" val="67960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03573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of the major job boards used in the UK are Indeed, Glassdoor and LinkedIn and you can use them in combination. Just a word about job titles before we begin. We’re often asked for lists of job titles as a means to start exploring, but do not obsess about them, they are constantly changing, mean different things in different organizations and they may even limit you by narrowing your search. Employers hire YOU and the skills YOU can bring, they might not always know exactly what they want and your job title could change or be negotiated when you start.</a:t>
            </a:r>
            <a:endParaRPr lang="en-US" dirty="0"/>
          </a:p>
        </p:txBody>
      </p:sp>
      <p:sp>
        <p:nvSpPr>
          <p:cNvPr id="4" name="Slide Number Placeholder 3"/>
          <p:cNvSpPr>
            <a:spLocks noGrp="1"/>
          </p:cNvSpPr>
          <p:nvPr>
            <p:ph type="sldNum" sz="quarter" idx="5"/>
          </p:nvPr>
        </p:nvSpPr>
        <p:spPr/>
        <p:txBody>
          <a:bodyPr/>
          <a:lstStyle/>
          <a:p>
            <a:fld id="{E8402231-B389-4D4A-BF97-FE317FD15126}" type="slidenum">
              <a:rPr lang="en-GB" smtClean="0"/>
              <a:t>16</a:t>
            </a:fld>
            <a:endParaRPr lang="en-GB"/>
          </a:p>
        </p:txBody>
      </p:sp>
    </p:spTree>
    <p:extLst>
      <p:ext uri="{BB962C8B-B14F-4D97-AF65-F5344CB8AC3E}">
        <p14:creationId xmlns:p14="http://schemas.microsoft.com/office/powerpoint/2010/main" val="362511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Using the People tab on the organizations LinkedIn page, you can see who works there and what their job title is (make a note of these) and also whether you know anyone there or one of your connections does. You can ask to connect with them (more on the next slide). </a:t>
            </a:r>
            <a:endParaRPr lang="en-US"/>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E8402231-B389-4D4A-BF97-FE317FD15126}" type="slidenum">
              <a:rPr lang="en-GB" smtClean="0"/>
              <a:t>17</a:t>
            </a:fld>
            <a:endParaRPr lang="en-GB"/>
          </a:p>
        </p:txBody>
      </p:sp>
    </p:spTree>
    <p:extLst>
      <p:ext uri="{BB962C8B-B14F-4D97-AF65-F5344CB8AC3E}">
        <p14:creationId xmlns:p14="http://schemas.microsoft.com/office/powerpoint/2010/main" val="2949757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do you reach out to people on LinkedIn? If you take the example of The Reader, under the people tab you can see who works there and request to connect. You can search for the organization of the job that interested you, identify people within that organization, perhaps you could look for those with PhDs (you have something in common that could trigger them to reply to your message). Also, at larger organizations, look out for talent acquisition managers whose job it is to interact with potential recruits. </a:t>
            </a:r>
          </a:p>
          <a:p>
            <a:r>
              <a:rPr lang="en-GB" dirty="0"/>
              <a:t>If you don’t have any link to them, its best to write a short message (e.g. Hi, I’m really interested in your organisation and I was hoping to connect with you. If you can spare some time, I would love to ask you a few questions) with your connection request. Alternatively, you could just try to connect and see if they accept. If you have LinkedIn Premium, you can send </a:t>
            </a:r>
            <a:r>
              <a:rPr lang="en-GB" dirty="0" err="1"/>
              <a:t>InMails</a:t>
            </a:r>
            <a:r>
              <a:rPr lang="en-GB" dirty="0"/>
              <a:t> to people you are not connected with, which have a greater chance of reply. People might not reply, but don’t take this personally, it’s just part of the process.</a:t>
            </a:r>
          </a:p>
          <a:p>
            <a:endParaRPr lang="en-GB" dirty="0"/>
          </a:p>
        </p:txBody>
      </p:sp>
      <p:sp>
        <p:nvSpPr>
          <p:cNvPr id="4" name="Slide Number Placeholder 3"/>
          <p:cNvSpPr>
            <a:spLocks noGrp="1"/>
          </p:cNvSpPr>
          <p:nvPr>
            <p:ph type="sldNum" sz="quarter" idx="5"/>
          </p:nvPr>
        </p:nvSpPr>
        <p:spPr/>
        <p:txBody>
          <a:bodyPr/>
          <a:lstStyle/>
          <a:p>
            <a:fld id="{E8402231-B389-4D4A-BF97-FE317FD15126}" type="slidenum">
              <a:rPr lang="en-GB" smtClean="0"/>
              <a:t>18</a:t>
            </a:fld>
            <a:endParaRPr lang="en-GB"/>
          </a:p>
        </p:txBody>
      </p:sp>
    </p:spTree>
    <p:extLst>
      <p:ext uri="{BB962C8B-B14F-4D97-AF65-F5344CB8AC3E}">
        <p14:creationId xmlns:p14="http://schemas.microsoft.com/office/powerpoint/2010/main" val="2955428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8.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hyperlink" Target="mailto:prosper.postdoc@liverpool.ac.uk" TargetMode="External"/><Relationship Id="rId5" Type="http://schemas.openxmlformats.org/officeDocument/2006/relationships/image" Target="../media/image7.png"/><Relationship Id="rId15" Type="http://schemas.openxmlformats.org/officeDocument/2006/relationships/image" Target="../media/image22.svg"/><Relationship Id="rId10" Type="http://schemas.openxmlformats.org/officeDocument/2006/relationships/image" Target="../media/image12.svg"/><Relationship Id="rId19" Type="http://schemas.openxmlformats.org/officeDocument/2006/relationships/image" Target="../media/image26.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397E02C-1512-D9A0-0330-ACE045D732A6}"/>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60450" y="2829024"/>
            <a:ext cx="6673088" cy="34761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column picture">
    <p:bg>
      <p:bgPr>
        <a:solidFill>
          <a:schemeClr val="bg1"/>
        </a:solidFill>
        <a:effectLst/>
      </p:bgPr>
    </p:bg>
    <p:spTree>
      <p:nvGrpSpPr>
        <p:cNvPr id="1" name=""/>
        <p:cNvGrpSpPr/>
        <p:nvPr/>
      </p:nvGrpSpPr>
      <p:grpSpPr>
        <a:xfrm>
          <a:off x="0" y="0"/>
          <a:ext cx="0" cy="0"/>
          <a:chOff x="0" y="0"/>
          <a:chExt cx="0" cy="0"/>
        </a:xfrm>
      </p:grpSpPr>
      <p:pic>
        <p:nvPicPr>
          <p:cNvPr id="8" name="Picture 7" descr="A black background with a black square&#10;&#10;Description automatically generated with medium confidence">
            <a:extLst>
              <a:ext uri="{FF2B5EF4-FFF2-40B4-BE49-F238E27FC236}">
                <a16:creationId xmlns:a16="http://schemas.microsoft.com/office/drawing/2014/main" id="{A5F6BF53-EABF-7A8D-63E9-476471EB685F}"/>
              </a:ext>
            </a:extLst>
          </p:cNvPr>
          <p:cNvPicPr>
            <a:picLocks noChangeAspect="1"/>
          </p:cNvPicPr>
          <p:nvPr userDrawn="1"/>
        </p:nvPicPr>
        <p:blipFill>
          <a:blip r:embed="rId2">
            <a:extLst>
              <a:ext uri="{28A0092B-C50C-407E-A947-70E740481C1C}">
                <a14:useLocalDpi xmlns:a14="http://schemas.microsoft.com/office/drawing/2010/main" val="0"/>
              </a:ext>
            </a:extLst>
          </a:blip>
          <a:srcRect t="-2739" b="13520"/>
          <a:stretch/>
        </p:blipFill>
        <p:spPr>
          <a:xfrm>
            <a:off x="25869" y="1240467"/>
            <a:ext cx="20104810" cy="10089753"/>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582" y="7826375"/>
            <a:ext cx="6072666" cy="1447799"/>
          </a:xfrm>
        </p:spPr>
        <p:txBody>
          <a:bodyPr>
            <a:noAutofit/>
          </a:bodyPr>
          <a:lstStyle>
            <a:lvl1pPr>
              <a:lnSpc>
                <a:spcPct val="100000"/>
              </a:lnSpc>
              <a:defRPr sz="2300"/>
            </a:lvl1pPr>
          </a:lstStyle>
          <a:p>
            <a:pPr lvl="0"/>
            <a:r>
              <a:rPr lang="en-GB"/>
              <a:t>Click to add text</a:t>
            </a:r>
            <a:endParaRPr lang="en-US"/>
          </a:p>
        </p:txBody>
      </p:sp>
      <p:sp>
        <p:nvSpPr>
          <p:cNvPr id="9" name="Holder 2">
            <a:extLst>
              <a:ext uri="{FF2B5EF4-FFF2-40B4-BE49-F238E27FC236}">
                <a16:creationId xmlns:a16="http://schemas.microsoft.com/office/drawing/2014/main" id="{59BA169E-AA42-3D1F-A5DA-78A75682978E}"/>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
        <p:nvSpPr>
          <p:cNvPr id="4" name="Holder 2">
            <a:extLst>
              <a:ext uri="{FF2B5EF4-FFF2-40B4-BE49-F238E27FC236}">
                <a16:creationId xmlns:a16="http://schemas.microsoft.com/office/drawing/2014/main" id="{9CFFF2D7-F3A9-6E20-B658-9F88085EE88A}"/>
              </a:ext>
            </a:extLst>
          </p:cNvPr>
          <p:cNvSpPr txBox="1">
            <a:spLocks/>
          </p:cNvSpPr>
          <p:nvPr userDrawn="1"/>
        </p:nvSpPr>
        <p:spPr>
          <a:xfrm>
            <a:off x="1042324" y="3055408"/>
            <a:ext cx="4244341" cy="1295400"/>
          </a:xfrm>
          <a:prstGeom prst="rect">
            <a:avLst/>
          </a:prstGeom>
        </p:spPr>
        <p:txBody>
          <a:bodyPr vert="horz" lIns="0" tIns="0" rIns="0" bIns="0" rtlCol="0" anchor="t">
            <a:noAutofit/>
          </a:bodyPr>
          <a:lstStyle>
            <a:lvl1pPr>
              <a:defRPr sz="5000" b="1" i="0">
                <a:solidFill>
                  <a:schemeClr val="tx1"/>
                </a:solidFill>
                <a:latin typeface="Arial"/>
                <a:ea typeface="+mj-ea"/>
                <a:cs typeface="Arial"/>
              </a:defRPr>
            </a:lvl1pPr>
          </a:lstStyle>
          <a:p>
            <a:endParaRPr lang="en-GB"/>
          </a:p>
        </p:txBody>
      </p:sp>
      <p:sp>
        <p:nvSpPr>
          <p:cNvPr id="6" name="Holder 2">
            <a:extLst>
              <a:ext uri="{FF2B5EF4-FFF2-40B4-BE49-F238E27FC236}">
                <a16:creationId xmlns:a16="http://schemas.microsoft.com/office/drawing/2014/main" id="{AB8D2CDA-AA2B-B7FB-9A5A-926843CF6C7A}"/>
              </a:ext>
            </a:extLst>
          </p:cNvPr>
          <p:cNvSpPr txBox="1">
            <a:spLocks/>
          </p:cNvSpPr>
          <p:nvPr userDrawn="1"/>
        </p:nvSpPr>
        <p:spPr>
          <a:xfrm>
            <a:off x="1042324" y="3038475"/>
            <a:ext cx="4244341" cy="1168400"/>
          </a:xfrm>
          <a:prstGeom prst="rect">
            <a:avLst/>
          </a:prstGeom>
        </p:spPr>
        <p:txBody>
          <a:bodyPr vert="horz" lIns="0" tIns="0" rIns="0" bIns="0" rtlCol="0" anchor="t">
            <a:noAutofit/>
          </a:bodyPr>
          <a:lstStyle>
            <a:lvl1pPr>
              <a:defRPr sz="5000" b="1" i="0">
                <a:solidFill>
                  <a:schemeClr val="tx1"/>
                </a:solidFill>
                <a:latin typeface="Arial"/>
                <a:ea typeface="+mj-ea"/>
                <a:cs typeface="Arial"/>
              </a:defRPr>
            </a:lvl1pPr>
          </a:lstStyle>
          <a:p>
            <a:endParaRPr lang="en-GB"/>
          </a:p>
        </p:txBody>
      </p:sp>
      <p:cxnSp>
        <p:nvCxnSpPr>
          <p:cNvPr id="19" name="Straight Connector 18">
            <a:extLst>
              <a:ext uri="{FF2B5EF4-FFF2-40B4-BE49-F238E27FC236}">
                <a16:creationId xmlns:a16="http://schemas.microsoft.com/office/drawing/2014/main" id="{37B0681C-C51C-DAED-3842-29A42C505EB3}"/>
              </a:ext>
            </a:extLst>
          </p:cNvPr>
          <p:cNvCxnSpPr>
            <a:cxnSpLocks/>
          </p:cNvCxnSpPr>
          <p:nvPr userDrawn="1"/>
        </p:nvCxnSpPr>
        <p:spPr>
          <a:xfrm>
            <a:off x="7842242" y="3076575"/>
            <a:ext cx="0" cy="6159500"/>
          </a:xfrm>
          <a:prstGeom prst="line">
            <a:avLst/>
          </a:prstGeom>
          <a:ln w="15875">
            <a:solidFill>
              <a:srgbClr val="A3A8AA"/>
            </a:solidFill>
            <a:prstDash val="dash"/>
          </a:ln>
        </p:spPr>
        <p:style>
          <a:lnRef idx="1">
            <a:schemeClr val="dk1"/>
          </a:lnRef>
          <a:fillRef idx="0">
            <a:schemeClr val="dk1"/>
          </a:fillRef>
          <a:effectRef idx="0">
            <a:schemeClr val="dk1"/>
          </a:effectRef>
          <a:fontRef idx="minor">
            <a:schemeClr val="tx1"/>
          </a:fontRef>
        </p:style>
      </p:cxnSp>
      <p:sp>
        <p:nvSpPr>
          <p:cNvPr id="3" name="Picture Placeholder 2">
            <a:extLst>
              <a:ext uri="{FF2B5EF4-FFF2-40B4-BE49-F238E27FC236}">
                <a16:creationId xmlns:a16="http://schemas.microsoft.com/office/drawing/2014/main" id="{02D76F0C-4938-FEF9-EAB3-4EC8C83408B6}"/>
              </a:ext>
            </a:extLst>
          </p:cNvPr>
          <p:cNvSpPr>
            <a:spLocks noGrp="1"/>
          </p:cNvSpPr>
          <p:nvPr>
            <p:ph type="pic" sz="quarter" idx="18"/>
          </p:nvPr>
        </p:nvSpPr>
        <p:spPr>
          <a:xfrm>
            <a:off x="1042988" y="3076574"/>
            <a:ext cx="6037259" cy="4025901"/>
          </a:xfrm>
        </p:spPr>
        <p:txBody>
          <a:bodyPr>
            <a:noAutofit/>
          </a:bodyPr>
          <a:lstStyle/>
          <a:p>
            <a:r>
              <a:rPr lang="en-US"/>
              <a:t>Click icon to add picture</a:t>
            </a:r>
          </a:p>
        </p:txBody>
      </p:sp>
      <p:sp>
        <p:nvSpPr>
          <p:cNvPr id="21" name="Picture Placeholder 2">
            <a:extLst>
              <a:ext uri="{FF2B5EF4-FFF2-40B4-BE49-F238E27FC236}">
                <a16:creationId xmlns:a16="http://schemas.microsoft.com/office/drawing/2014/main" id="{AF71E6AF-690A-A1A1-AD70-9307CE919542}"/>
              </a:ext>
            </a:extLst>
          </p:cNvPr>
          <p:cNvSpPr>
            <a:spLocks noGrp="1"/>
          </p:cNvSpPr>
          <p:nvPr>
            <p:ph type="pic" sz="quarter" idx="20"/>
          </p:nvPr>
        </p:nvSpPr>
        <p:spPr>
          <a:xfrm>
            <a:off x="8639643" y="3076574"/>
            <a:ext cx="6037259" cy="4025901"/>
          </a:xfrm>
        </p:spPr>
        <p:txBody>
          <a:bodyPr>
            <a:noAutofit/>
          </a:bodyPr>
          <a:lstStyle/>
          <a:p>
            <a:r>
              <a:rPr lang="en-US"/>
              <a:t>Click icon to add picture</a:t>
            </a:r>
          </a:p>
        </p:txBody>
      </p:sp>
      <p:sp>
        <p:nvSpPr>
          <p:cNvPr id="7" name="Text Placeholder 12">
            <a:extLst>
              <a:ext uri="{FF2B5EF4-FFF2-40B4-BE49-F238E27FC236}">
                <a16:creationId xmlns:a16="http://schemas.microsoft.com/office/drawing/2014/main" id="{E96A8A0A-1C10-9E6C-3F74-231E7BB0D137}"/>
              </a:ext>
            </a:extLst>
          </p:cNvPr>
          <p:cNvSpPr>
            <a:spLocks noGrp="1"/>
          </p:cNvSpPr>
          <p:nvPr>
            <p:ph type="body" sz="quarter" idx="21" hasCustomPrompt="1"/>
          </p:nvPr>
        </p:nvSpPr>
        <p:spPr>
          <a:xfrm>
            <a:off x="8627582" y="7826375"/>
            <a:ext cx="6072666" cy="1447799"/>
          </a:xfrm>
        </p:spPr>
        <p:txBody>
          <a:bodyPr>
            <a:noAutofit/>
          </a:bodyPr>
          <a:lstStyle>
            <a:lvl1pPr>
              <a:lnSpc>
                <a:spcPct val="100000"/>
              </a:lnSpc>
              <a:defRPr sz="2300"/>
            </a:lvl1pPr>
          </a:lstStyle>
          <a:p>
            <a:pPr lvl="0"/>
            <a:r>
              <a:rPr lang="en-GB"/>
              <a:t>Click to add text</a:t>
            </a:r>
            <a:endParaRPr lang="en-US"/>
          </a:p>
        </p:txBody>
      </p:sp>
    </p:spTree>
    <p:extLst>
      <p:ext uri="{BB962C8B-B14F-4D97-AF65-F5344CB8AC3E}">
        <p14:creationId xmlns:p14="http://schemas.microsoft.com/office/powerpoint/2010/main" val="19155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ed Text">
    <p:bg>
      <p:bgPr>
        <a:solidFill>
          <a:schemeClr val="bg1"/>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BD4D0DD9-C204-9546-5FD8-48E3EFA70F87}"/>
              </a:ext>
            </a:extLst>
          </p:cNvPr>
          <p:cNvPicPr>
            <a:picLocks noChangeAspect="1"/>
          </p:cNvPicPr>
          <p:nvPr userDrawn="1"/>
        </p:nvPicPr>
        <p:blipFill>
          <a:blip r:embed="rId2">
            <a:extLst>
              <a:ext uri="{28A0092B-C50C-407E-A947-70E740481C1C}">
                <a14:useLocalDpi xmlns:a14="http://schemas.microsoft.com/office/drawing/2010/main" val="0"/>
              </a:ext>
            </a:extLst>
          </a:blip>
          <a:srcRect b="8510"/>
          <a:stretch/>
        </p:blipFill>
        <p:spPr>
          <a:xfrm>
            <a:off x="0" y="983321"/>
            <a:ext cx="20104810" cy="10346481"/>
          </a:xfrm>
          <a:prstGeom prst="rect">
            <a:avLst/>
          </a:prstGeom>
        </p:spPr>
      </p:pic>
      <p:sp>
        <p:nvSpPr>
          <p:cNvPr id="4" name="Text Placeholder 12">
            <a:extLst>
              <a:ext uri="{FF2B5EF4-FFF2-40B4-BE49-F238E27FC236}">
                <a16:creationId xmlns:a16="http://schemas.microsoft.com/office/drawing/2014/main" id="{51D9C1E7-FFFD-B717-8D6A-EA6A999840B6}"/>
              </a:ext>
            </a:extLst>
          </p:cNvPr>
          <p:cNvSpPr>
            <a:spLocks noGrp="1"/>
          </p:cNvSpPr>
          <p:nvPr>
            <p:ph type="body" sz="quarter" idx="11" hasCustomPrompt="1"/>
          </p:nvPr>
        </p:nvSpPr>
        <p:spPr>
          <a:xfrm>
            <a:off x="6512983" y="3244759"/>
            <a:ext cx="4940046" cy="2722880"/>
          </a:xfrm>
          <a:solidFill>
            <a:schemeClr val="accent1"/>
          </a:solidFill>
        </p:spPr>
        <p:txBody>
          <a:bodyPr anchor="ctr">
            <a:normAutofit/>
          </a:bodyPr>
          <a:lstStyle>
            <a:lvl1pPr algn="ctr">
              <a:defRPr sz="2300" b="1"/>
            </a:lvl1pPr>
          </a:lstStyle>
          <a:p>
            <a:pPr lvl="0"/>
            <a:r>
              <a:rPr lang="en-GB"/>
              <a:t>Click to add text. </a:t>
            </a:r>
            <a:br>
              <a:rPr lang="en-GB"/>
            </a:br>
            <a:r>
              <a:rPr lang="en-GB"/>
              <a:t>Change colour in shape options.</a:t>
            </a:r>
            <a:endParaRPr lang="en-US"/>
          </a:p>
        </p:txBody>
      </p:sp>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60450" y="3244759"/>
            <a:ext cx="4940046" cy="2722880"/>
          </a:xfrm>
          <a:solidFill>
            <a:schemeClr val="accent1"/>
          </a:solidFill>
        </p:spPr>
        <p:txBody>
          <a:bodyPr anchor="ctr">
            <a:normAutofit/>
          </a:bodyPr>
          <a:lstStyle>
            <a:lvl1pPr algn="ctr">
              <a:defRPr sz="2300" b="1"/>
            </a:lvl1pPr>
          </a:lstStyle>
          <a:p>
            <a:pPr lvl="0"/>
            <a:r>
              <a:rPr lang="en-GB"/>
              <a:t>Click to add text. </a:t>
            </a:r>
            <a:br>
              <a:rPr lang="en-GB"/>
            </a:br>
            <a:r>
              <a:rPr lang="en-GB"/>
              <a:t>Change colour in shape options.</a:t>
            </a:r>
            <a:endParaRPr lang="en-US"/>
          </a:p>
        </p:txBody>
      </p:sp>
      <p:sp>
        <p:nvSpPr>
          <p:cNvPr id="6" name="Text Placeholder 12">
            <a:extLst>
              <a:ext uri="{FF2B5EF4-FFF2-40B4-BE49-F238E27FC236}">
                <a16:creationId xmlns:a16="http://schemas.microsoft.com/office/drawing/2014/main" id="{D2DB8E24-02C1-32BF-99AB-D328C4DB8241}"/>
              </a:ext>
            </a:extLst>
          </p:cNvPr>
          <p:cNvSpPr>
            <a:spLocks noGrp="1"/>
          </p:cNvSpPr>
          <p:nvPr>
            <p:ph type="body" sz="quarter" idx="12" hasCustomPrompt="1"/>
          </p:nvPr>
        </p:nvSpPr>
        <p:spPr>
          <a:xfrm>
            <a:off x="11965517" y="3244759"/>
            <a:ext cx="4940046" cy="2722880"/>
          </a:xfrm>
          <a:solidFill>
            <a:schemeClr val="accent1"/>
          </a:solidFill>
        </p:spPr>
        <p:txBody>
          <a:bodyPr anchor="ctr">
            <a:normAutofit/>
          </a:bodyPr>
          <a:lstStyle>
            <a:lvl1pPr algn="ctr">
              <a:defRPr sz="2300" b="1"/>
            </a:lvl1pPr>
          </a:lstStyle>
          <a:p>
            <a:pPr lvl="0"/>
            <a:r>
              <a:rPr lang="en-GB"/>
              <a:t>Click to add text. </a:t>
            </a:r>
            <a:br>
              <a:rPr lang="en-GB"/>
            </a:br>
            <a:r>
              <a:rPr lang="en-GB"/>
              <a:t>Change colour in shape options.</a:t>
            </a:r>
            <a:endParaRPr lang="en-US"/>
          </a:p>
        </p:txBody>
      </p:sp>
      <p:sp>
        <p:nvSpPr>
          <p:cNvPr id="9" name="Text Placeholder 12">
            <a:extLst>
              <a:ext uri="{FF2B5EF4-FFF2-40B4-BE49-F238E27FC236}">
                <a16:creationId xmlns:a16="http://schemas.microsoft.com/office/drawing/2014/main" id="{A7EF1719-3E68-AC8C-1903-F546E718407B}"/>
              </a:ext>
            </a:extLst>
          </p:cNvPr>
          <p:cNvSpPr>
            <a:spLocks noGrp="1"/>
          </p:cNvSpPr>
          <p:nvPr>
            <p:ph type="body" sz="quarter" idx="13" hasCustomPrompt="1"/>
          </p:nvPr>
        </p:nvSpPr>
        <p:spPr>
          <a:xfrm>
            <a:off x="6512983" y="6411292"/>
            <a:ext cx="4940046" cy="2722880"/>
          </a:xfrm>
          <a:solidFill>
            <a:schemeClr val="accent1"/>
          </a:solidFill>
        </p:spPr>
        <p:txBody>
          <a:bodyPr anchor="ctr">
            <a:normAutofit/>
          </a:bodyPr>
          <a:lstStyle>
            <a:lvl1pPr algn="ctr">
              <a:defRPr sz="2300" b="1"/>
            </a:lvl1pPr>
          </a:lstStyle>
          <a:p>
            <a:pPr lvl="0"/>
            <a:r>
              <a:rPr lang="en-GB"/>
              <a:t>Click to add text. </a:t>
            </a:r>
            <a:br>
              <a:rPr lang="en-GB"/>
            </a:br>
            <a:r>
              <a:rPr lang="en-GB"/>
              <a:t>Change colour in shape options.</a:t>
            </a:r>
            <a:endParaRPr lang="en-US"/>
          </a:p>
        </p:txBody>
      </p:sp>
      <p:sp>
        <p:nvSpPr>
          <p:cNvPr id="10" name="Text Placeholder 12">
            <a:extLst>
              <a:ext uri="{FF2B5EF4-FFF2-40B4-BE49-F238E27FC236}">
                <a16:creationId xmlns:a16="http://schemas.microsoft.com/office/drawing/2014/main" id="{B2DF2379-F331-ED13-75DC-120E5109B83A}"/>
              </a:ext>
            </a:extLst>
          </p:cNvPr>
          <p:cNvSpPr>
            <a:spLocks noGrp="1"/>
          </p:cNvSpPr>
          <p:nvPr>
            <p:ph type="body" sz="quarter" idx="14" hasCustomPrompt="1"/>
          </p:nvPr>
        </p:nvSpPr>
        <p:spPr>
          <a:xfrm>
            <a:off x="1060450" y="6411292"/>
            <a:ext cx="4940046" cy="2722880"/>
          </a:xfrm>
          <a:solidFill>
            <a:schemeClr val="accent1"/>
          </a:solidFill>
        </p:spPr>
        <p:txBody>
          <a:bodyPr anchor="ctr">
            <a:normAutofit/>
          </a:bodyPr>
          <a:lstStyle>
            <a:lvl1pPr algn="ctr">
              <a:defRPr sz="2300" b="1"/>
            </a:lvl1pPr>
          </a:lstStyle>
          <a:p>
            <a:pPr lvl="0"/>
            <a:r>
              <a:rPr lang="en-GB"/>
              <a:t>Click to add text. </a:t>
            </a:r>
            <a:br>
              <a:rPr lang="en-GB"/>
            </a:br>
            <a:r>
              <a:rPr lang="en-GB"/>
              <a:t>Change colour in shape options.</a:t>
            </a:r>
            <a:endParaRPr lang="en-US"/>
          </a:p>
        </p:txBody>
      </p:sp>
      <p:sp>
        <p:nvSpPr>
          <p:cNvPr id="11" name="Text Placeholder 12">
            <a:extLst>
              <a:ext uri="{FF2B5EF4-FFF2-40B4-BE49-F238E27FC236}">
                <a16:creationId xmlns:a16="http://schemas.microsoft.com/office/drawing/2014/main" id="{4E37F535-7517-EE15-E4DD-04CB1777B480}"/>
              </a:ext>
            </a:extLst>
          </p:cNvPr>
          <p:cNvSpPr>
            <a:spLocks noGrp="1"/>
          </p:cNvSpPr>
          <p:nvPr>
            <p:ph type="body" sz="quarter" idx="15" hasCustomPrompt="1"/>
          </p:nvPr>
        </p:nvSpPr>
        <p:spPr>
          <a:xfrm>
            <a:off x="11965517" y="6411292"/>
            <a:ext cx="4940046" cy="2722880"/>
          </a:xfrm>
          <a:solidFill>
            <a:schemeClr val="accent1"/>
          </a:solidFill>
        </p:spPr>
        <p:txBody>
          <a:bodyPr anchor="ctr">
            <a:normAutofit/>
          </a:bodyPr>
          <a:lstStyle>
            <a:lvl1pPr algn="ctr">
              <a:defRPr sz="2300" b="1"/>
            </a:lvl1pPr>
          </a:lstStyle>
          <a:p>
            <a:pPr lvl="0"/>
            <a:r>
              <a:rPr lang="en-GB"/>
              <a:t>Click to add text. </a:t>
            </a:r>
            <a:br>
              <a:rPr lang="en-GB"/>
            </a:br>
            <a:r>
              <a:rPr lang="en-GB"/>
              <a:t>Change colour in shape options.</a:t>
            </a:r>
            <a:endParaRPr lang="en-US"/>
          </a:p>
        </p:txBody>
      </p:sp>
      <p:sp>
        <p:nvSpPr>
          <p:cNvPr id="12" name="Holder 2">
            <a:extLst>
              <a:ext uri="{FF2B5EF4-FFF2-40B4-BE49-F238E27FC236}">
                <a16:creationId xmlns:a16="http://schemas.microsoft.com/office/drawing/2014/main" id="{A2FE4241-5F3C-DD99-D633-588A1D38246B}"/>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2969653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ed Text (Greyscale)">
    <p:bg>
      <p:bgPr>
        <a:solidFill>
          <a:schemeClr val="bg1"/>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FE6E07B6-16AE-5DA2-A538-E67574C41FDC}"/>
              </a:ext>
            </a:extLst>
          </p:cNvPr>
          <p:cNvPicPr>
            <a:picLocks noChangeAspect="1"/>
          </p:cNvPicPr>
          <p:nvPr userDrawn="1"/>
        </p:nvPicPr>
        <p:blipFill>
          <a:blip r:embed="rId2">
            <a:extLst>
              <a:ext uri="{28A0092B-C50C-407E-A947-70E740481C1C}">
                <a14:useLocalDpi xmlns:a14="http://schemas.microsoft.com/office/drawing/2010/main" val="0"/>
              </a:ext>
            </a:extLst>
          </a:blip>
          <a:srcRect b="8510"/>
          <a:stretch/>
        </p:blipFill>
        <p:spPr>
          <a:xfrm>
            <a:off x="0" y="983321"/>
            <a:ext cx="20104810" cy="10346481"/>
          </a:xfrm>
          <a:prstGeom prst="rect">
            <a:avLst/>
          </a:prstGeom>
        </p:spPr>
      </p:pic>
      <p:sp>
        <p:nvSpPr>
          <p:cNvPr id="4" name="Text Placeholder 12">
            <a:extLst>
              <a:ext uri="{FF2B5EF4-FFF2-40B4-BE49-F238E27FC236}">
                <a16:creationId xmlns:a16="http://schemas.microsoft.com/office/drawing/2014/main" id="{51D9C1E7-FFFD-B717-8D6A-EA6A999840B6}"/>
              </a:ext>
            </a:extLst>
          </p:cNvPr>
          <p:cNvSpPr>
            <a:spLocks noGrp="1"/>
          </p:cNvSpPr>
          <p:nvPr>
            <p:ph type="body" sz="quarter" idx="11" hasCustomPrompt="1"/>
          </p:nvPr>
        </p:nvSpPr>
        <p:spPr>
          <a:xfrm>
            <a:off x="6512983" y="3244759"/>
            <a:ext cx="4940046" cy="2722880"/>
          </a:xfrm>
          <a:solidFill>
            <a:schemeClr val="tx2"/>
          </a:solidFill>
        </p:spPr>
        <p:txBody>
          <a:bodyPr anchor="ctr">
            <a:normAutofit/>
          </a:bodyPr>
          <a:lstStyle>
            <a:lvl1pPr algn="ctr">
              <a:defRPr sz="2300" b="1">
                <a:solidFill>
                  <a:schemeClr val="bg1"/>
                </a:solidFill>
              </a:defRPr>
            </a:lvl1pPr>
          </a:lstStyle>
          <a:p>
            <a:pPr lvl="0"/>
            <a:r>
              <a:rPr lang="en-GB"/>
              <a:t>Click to add text. </a:t>
            </a:r>
            <a:br>
              <a:rPr lang="en-GB"/>
            </a:br>
            <a:r>
              <a:rPr lang="en-GB"/>
              <a:t>Change colour in shape options.</a:t>
            </a:r>
            <a:endParaRPr lang="en-US"/>
          </a:p>
        </p:txBody>
      </p:sp>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60450" y="3244759"/>
            <a:ext cx="4940046" cy="2722880"/>
          </a:xfrm>
          <a:solidFill>
            <a:schemeClr val="tx2"/>
          </a:solidFill>
        </p:spPr>
        <p:txBody>
          <a:bodyPr anchor="ctr">
            <a:normAutofit/>
          </a:bodyPr>
          <a:lstStyle>
            <a:lvl1pPr algn="ctr">
              <a:defRPr sz="2300" b="1">
                <a:solidFill>
                  <a:schemeClr val="bg1"/>
                </a:solidFill>
              </a:defRPr>
            </a:lvl1pPr>
          </a:lstStyle>
          <a:p>
            <a:pPr lvl="0"/>
            <a:r>
              <a:rPr lang="en-GB"/>
              <a:t>Click to add text. </a:t>
            </a:r>
            <a:br>
              <a:rPr lang="en-GB"/>
            </a:br>
            <a:r>
              <a:rPr lang="en-GB"/>
              <a:t>Change colour in shape options.</a:t>
            </a:r>
            <a:endParaRPr lang="en-US"/>
          </a:p>
        </p:txBody>
      </p:sp>
      <p:sp>
        <p:nvSpPr>
          <p:cNvPr id="6" name="Text Placeholder 12">
            <a:extLst>
              <a:ext uri="{FF2B5EF4-FFF2-40B4-BE49-F238E27FC236}">
                <a16:creationId xmlns:a16="http://schemas.microsoft.com/office/drawing/2014/main" id="{D2DB8E24-02C1-32BF-99AB-D328C4DB8241}"/>
              </a:ext>
            </a:extLst>
          </p:cNvPr>
          <p:cNvSpPr>
            <a:spLocks noGrp="1"/>
          </p:cNvSpPr>
          <p:nvPr>
            <p:ph type="body" sz="quarter" idx="12" hasCustomPrompt="1"/>
          </p:nvPr>
        </p:nvSpPr>
        <p:spPr>
          <a:xfrm>
            <a:off x="11965517" y="3244759"/>
            <a:ext cx="4940046" cy="2722880"/>
          </a:xfrm>
          <a:solidFill>
            <a:schemeClr val="tx2"/>
          </a:solidFill>
        </p:spPr>
        <p:txBody>
          <a:bodyPr anchor="ctr">
            <a:normAutofit/>
          </a:bodyPr>
          <a:lstStyle>
            <a:lvl1pPr algn="ctr">
              <a:defRPr sz="2300" b="1">
                <a:solidFill>
                  <a:schemeClr val="bg1"/>
                </a:solidFill>
              </a:defRPr>
            </a:lvl1pPr>
          </a:lstStyle>
          <a:p>
            <a:pPr lvl="0"/>
            <a:r>
              <a:rPr lang="en-GB"/>
              <a:t>Click to add text. </a:t>
            </a:r>
            <a:br>
              <a:rPr lang="en-GB"/>
            </a:br>
            <a:r>
              <a:rPr lang="en-GB"/>
              <a:t>Change colour in shape options.</a:t>
            </a:r>
            <a:endParaRPr lang="en-US"/>
          </a:p>
        </p:txBody>
      </p:sp>
      <p:sp>
        <p:nvSpPr>
          <p:cNvPr id="9" name="Text Placeholder 12">
            <a:extLst>
              <a:ext uri="{FF2B5EF4-FFF2-40B4-BE49-F238E27FC236}">
                <a16:creationId xmlns:a16="http://schemas.microsoft.com/office/drawing/2014/main" id="{A7EF1719-3E68-AC8C-1903-F546E718407B}"/>
              </a:ext>
            </a:extLst>
          </p:cNvPr>
          <p:cNvSpPr>
            <a:spLocks noGrp="1"/>
          </p:cNvSpPr>
          <p:nvPr>
            <p:ph type="body" sz="quarter" idx="13" hasCustomPrompt="1"/>
          </p:nvPr>
        </p:nvSpPr>
        <p:spPr>
          <a:xfrm>
            <a:off x="6512983" y="6411292"/>
            <a:ext cx="4940046" cy="2722880"/>
          </a:xfrm>
          <a:solidFill>
            <a:schemeClr val="tx2"/>
          </a:solidFill>
        </p:spPr>
        <p:txBody>
          <a:bodyPr anchor="ctr">
            <a:normAutofit/>
          </a:bodyPr>
          <a:lstStyle>
            <a:lvl1pPr algn="ctr">
              <a:defRPr sz="2300" b="1">
                <a:solidFill>
                  <a:schemeClr val="bg1"/>
                </a:solidFill>
              </a:defRPr>
            </a:lvl1pPr>
          </a:lstStyle>
          <a:p>
            <a:pPr lvl="0"/>
            <a:r>
              <a:rPr lang="en-GB"/>
              <a:t>Click to add text. </a:t>
            </a:r>
            <a:br>
              <a:rPr lang="en-GB"/>
            </a:br>
            <a:r>
              <a:rPr lang="en-GB"/>
              <a:t>Change colour in shape options.</a:t>
            </a:r>
            <a:endParaRPr lang="en-US"/>
          </a:p>
        </p:txBody>
      </p:sp>
      <p:sp>
        <p:nvSpPr>
          <p:cNvPr id="10" name="Text Placeholder 12">
            <a:extLst>
              <a:ext uri="{FF2B5EF4-FFF2-40B4-BE49-F238E27FC236}">
                <a16:creationId xmlns:a16="http://schemas.microsoft.com/office/drawing/2014/main" id="{B2DF2379-F331-ED13-75DC-120E5109B83A}"/>
              </a:ext>
            </a:extLst>
          </p:cNvPr>
          <p:cNvSpPr>
            <a:spLocks noGrp="1"/>
          </p:cNvSpPr>
          <p:nvPr>
            <p:ph type="body" sz="quarter" idx="14" hasCustomPrompt="1"/>
          </p:nvPr>
        </p:nvSpPr>
        <p:spPr>
          <a:xfrm>
            <a:off x="1060450" y="6411292"/>
            <a:ext cx="4940046" cy="2722880"/>
          </a:xfrm>
          <a:solidFill>
            <a:schemeClr val="tx2"/>
          </a:solidFill>
        </p:spPr>
        <p:txBody>
          <a:bodyPr anchor="ctr">
            <a:normAutofit/>
          </a:bodyPr>
          <a:lstStyle>
            <a:lvl1pPr algn="ctr">
              <a:defRPr sz="2300" b="1">
                <a:solidFill>
                  <a:schemeClr val="bg1"/>
                </a:solidFill>
              </a:defRPr>
            </a:lvl1pPr>
          </a:lstStyle>
          <a:p>
            <a:pPr lvl="0"/>
            <a:r>
              <a:rPr lang="en-GB"/>
              <a:t>Click to add text. </a:t>
            </a:r>
            <a:br>
              <a:rPr lang="en-GB"/>
            </a:br>
            <a:r>
              <a:rPr lang="en-GB"/>
              <a:t>Change colour in shape options.</a:t>
            </a:r>
            <a:endParaRPr lang="en-US"/>
          </a:p>
        </p:txBody>
      </p:sp>
      <p:sp>
        <p:nvSpPr>
          <p:cNvPr id="11" name="Text Placeholder 12">
            <a:extLst>
              <a:ext uri="{FF2B5EF4-FFF2-40B4-BE49-F238E27FC236}">
                <a16:creationId xmlns:a16="http://schemas.microsoft.com/office/drawing/2014/main" id="{4E37F535-7517-EE15-E4DD-04CB1777B480}"/>
              </a:ext>
            </a:extLst>
          </p:cNvPr>
          <p:cNvSpPr>
            <a:spLocks noGrp="1"/>
          </p:cNvSpPr>
          <p:nvPr>
            <p:ph type="body" sz="quarter" idx="15" hasCustomPrompt="1"/>
          </p:nvPr>
        </p:nvSpPr>
        <p:spPr>
          <a:xfrm>
            <a:off x="11965517" y="6411292"/>
            <a:ext cx="4940046" cy="2722880"/>
          </a:xfrm>
          <a:solidFill>
            <a:schemeClr val="tx2"/>
          </a:solidFill>
        </p:spPr>
        <p:txBody>
          <a:bodyPr anchor="ctr">
            <a:normAutofit/>
          </a:bodyPr>
          <a:lstStyle>
            <a:lvl1pPr algn="ctr">
              <a:defRPr sz="2300" b="1">
                <a:solidFill>
                  <a:schemeClr val="bg1"/>
                </a:solidFill>
              </a:defRPr>
            </a:lvl1pPr>
          </a:lstStyle>
          <a:p>
            <a:pPr lvl="0"/>
            <a:r>
              <a:rPr lang="en-GB"/>
              <a:t>Click to add text. </a:t>
            </a:r>
            <a:br>
              <a:rPr lang="en-GB"/>
            </a:br>
            <a:r>
              <a:rPr lang="en-GB"/>
              <a:t>Change colour in shape options.</a:t>
            </a:r>
            <a:endParaRPr lang="en-US"/>
          </a:p>
        </p:txBody>
      </p:sp>
      <p:sp>
        <p:nvSpPr>
          <p:cNvPr id="12" name="Holder 2">
            <a:extLst>
              <a:ext uri="{FF2B5EF4-FFF2-40B4-BE49-F238E27FC236}">
                <a16:creationId xmlns:a16="http://schemas.microsoft.com/office/drawing/2014/main" id="{A2FE4241-5F3C-DD99-D633-588A1D38246B}"/>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1036132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oints">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6FE34170-5B82-5CAD-26FF-6BB389FDD257}"/>
              </a:ext>
            </a:extLst>
          </p:cNvPr>
          <p:cNvPicPr>
            <a:picLocks noChangeAspect="1"/>
          </p:cNvPicPr>
          <p:nvPr userDrawn="1"/>
        </p:nvPicPr>
        <p:blipFill>
          <a:blip r:embed="rId2">
            <a:extLst>
              <a:ext uri="{28A0092B-C50C-407E-A947-70E740481C1C}">
                <a14:useLocalDpi xmlns:a14="http://schemas.microsoft.com/office/drawing/2010/main" val="0"/>
              </a:ext>
            </a:extLst>
          </a:blip>
          <a:srcRect b="9185"/>
          <a:stretch/>
        </p:blipFill>
        <p:spPr>
          <a:xfrm>
            <a:off x="0" y="1006128"/>
            <a:ext cx="20104810" cy="10270281"/>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3075929"/>
            <a:ext cx="13312141" cy="5474346"/>
          </a:xfrm>
        </p:spPr>
        <p:txBody>
          <a:bodyPr>
            <a:noAutofit/>
          </a:bodyPr>
          <a:lstStyle>
            <a:lvl1pPr marL="571500" indent="-571500">
              <a:lnSpc>
                <a:spcPct val="100000"/>
              </a:lnSpc>
              <a:spcAft>
                <a:spcPts val="1800"/>
              </a:spcAft>
              <a:buSzPct val="125000"/>
              <a:buFont typeface="Courier New" panose="02070309020205020404" pitchFamily="49" charset="0"/>
              <a:buChar char="o"/>
              <a:defRPr sz="3200"/>
            </a:lvl1pPr>
            <a:lvl2pPr marL="0" indent="0">
              <a:buSzPct val="125000"/>
              <a:buFont typeface="Courier New" panose="02070309020205020404" pitchFamily="49" charset="0"/>
              <a:buNone/>
              <a:tabLst/>
              <a:defRPr/>
            </a:lvl2pPr>
          </a:lstStyle>
          <a:p>
            <a:pPr lvl="0"/>
            <a:r>
              <a:rPr lang="en-GB"/>
              <a:t>Click to add bullet points</a:t>
            </a:r>
          </a:p>
          <a:p>
            <a:pPr lvl="0"/>
            <a:endParaRPr lang="en-US"/>
          </a:p>
        </p:txBody>
      </p:sp>
      <p:sp>
        <p:nvSpPr>
          <p:cNvPr id="2" name="Holder 2">
            <a:extLst>
              <a:ext uri="{FF2B5EF4-FFF2-40B4-BE49-F238E27FC236}">
                <a16:creationId xmlns:a16="http://schemas.microsoft.com/office/drawing/2014/main" id="{EAD045D5-E43E-01AC-1A7F-D436D2B03F17}"/>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2943957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s + Image">
    <p:bg>
      <p:bgPr>
        <a:solidFill>
          <a:schemeClr val="bg1"/>
        </a:solidFill>
        <a:effectLst/>
      </p:bgPr>
    </p:bg>
    <p:spTree>
      <p:nvGrpSpPr>
        <p:cNvPr id="1" name=""/>
        <p:cNvGrpSpPr/>
        <p:nvPr/>
      </p:nvGrpSpPr>
      <p:grpSpPr>
        <a:xfrm>
          <a:off x="0" y="0"/>
          <a:ext cx="0" cy="0"/>
          <a:chOff x="0" y="0"/>
          <a:chExt cx="0" cy="0"/>
        </a:xfrm>
      </p:grpSpPr>
      <p:pic>
        <p:nvPicPr>
          <p:cNvPr id="6" name="Picture 5" descr="A black background with a black square&#10;&#10;Description automatically generated with medium confidence">
            <a:extLst>
              <a:ext uri="{FF2B5EF4-FFF2-40B4-BE49-F238E27FC236}">
                <a16:creationId xmlns:a16="http://schemas.microsoft.com/office/drawing/2014/main" id="{413691E8-D0F1-C863-37AE-1AF4D393A748}"/>
              </a:ext>
            </a:extLst>
          </p:cNvPr>
          <p:cNvPicPr>
            <a:picLocks noChangeAspect="1"/>
          </p:cNvPicPr>
          <p:nvPr userDrawn="1"/>
        </p:nvPicPr>
        <p:blipFill>
          <a:blip r:embed="rId2">
            <a:extLst>
              <a:ext uri="{28A0092B-C50C-407E-A947-70E740481C1C}">
                <a14:useLocalDpi xmlns:a14="http://schemas.microsoft.com/office/drawing/2010/main" val="0"/>
              </a:ext>
            </a:extLst>
          </a:blip>
          <a:srcRect b="9185"/>
          <a:stretch/>
        </p:blipFill>
        <p:spPr>
          <a:xfrm>
            <a:off x="0" y="1006128"/>
            <a:ext cx="20104810" cy="10270281"/>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3075929"/>
            <a:ext cx="8206741" cy="5474346"/>
          </a:xfrm>
        </p:spPr>
        <p:txBody>
          <a:bodyPr/>
          <a:lstStyle>
            <a:lvl1pPr marL="571500" indent="-571500">
              <a:buSzPct val="125000"/>
              <a:buFont typeface="Courier New" panose="02070309020205020404" pitchFamily="49" charset="0"/>
              <a:buChar char="o"/>
              <a:defRPr/>
            </a:lvl1pPr>
            <a:lvl2pPr marL="0" indent="0">
              <a:buSzPct val="125000"/>
              <a:buFont typeface="Courier New" panose="02070309020205020404" pitchFamily="49" charset="0"/>
              <a:buNone/>
              <a:tabLst/>
              <a:defRPr/>
            </a:lvl2pPr>
          </a:lstStyle>
          <a:p>
            <a:pPr lvl="0"/>
            <a:r>
              <a:rPr lang="en-GB"/>
              <a:t>Click to add bullet points</a:t>
            </a:r>
          </a:p>
          <a:p>
            <a:pPr lvl="0"/>
            <a:endParaRPr lang="en-US"/>
          </a:p>
        </p:txBody>
      </p:sp>
      <p:sp>
        <p:nvSpPr>
          <p:cNvPr id="3" name="Picture Placeholder 3">
            <a:extLst>
              <a:ext uri="{FF2B5EF4-FFF2-40B4-BE49-F238E27FC236}">
                <a16:creationId xmlns:a16="http://schemas.microsoft.com/office/drawing/2014/main" id="{CA14E910-52CB-1248-C3FE-5A2FCECCEA77}"/>
              </a:ext>
            </a:extLst>
          </p:cNvPr>
          <p:cNvSpPr>
            <a:spLocks noGrp="1"/>
          </p:cNvSpPr>
          <p:nvPr>
            <p:ph type="pic" sz="quarter" idx="12" hasCustomPrompt="1"/>
          </p:nvPr>
        </p:nvSpPr>
        <p:spPr>
          <a:xfrm>
            <a:off x="9818370" y="3216275"/>
            <a:ext cx="7167880" cy="6796088"/>
          </a:xfrm>
          <a:solidFill>
            <a:schemeClr val="bg2"/>
          </a:solidFill>
        </p:spPr>
        <p:txBody>
          <a:bodyPr anchor="ctr">
            <a:normAutofit/>
          </a:bodyPr>
          <a:lstStyle>
            <a:lvl1pPr algn="ctr">
              <a:defRPr sz="1800">
                <a:solidFill>
                  <a:schemeClr val="tx2"/>
                </a:solidFill>
              </a:defRPr>
            </a:lvl1pPr>
          </a:lstStyle>
          <a:p>
            <a:r>
              <a:rPr lang="en-US"/>
              <a:t>Click to insert image</a:t>
            </a:r>
          </a:p>
        </p:txBody>
      </p:sp>
      <p:sp>
        <p:nvSpPr>
          <p:cNvPr id="4" name="Holder 2">
            <a:extLst>
              <a:ext uri="{FF2B5EF4-FFF2-40B4-BE49-F238E27FC236}">
                <a16:creationId xmlns:a16="http://schemas.microsoft.com/office/drawing/2014/main" id="{6FBFD168-3F96-51F1-562F-151672720144}"/>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177357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Caption">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F87E8DBD-41E7-ECD7-B90E-4EA22A8A52B5}"/>
              </a:ext>
            </a:extLst>
          </p:cNvPr>
          <p:cNvPicPr>
            <a:picLocks noChangeAspect="1"/>
          </p:cNvPicPr>
          <p:nvPr userDrawn="1"/>
        </p:nvPicPr>
        <p:blipFill>
          <a:blip r:embed="rId2">
            <a:extLst>
              <a:ext uri="{28A0092B-C50C-407E-A947-70E740481C1C}">
                <a14:useLocalDpi xmlns:a14="http://schemas.microsoft.com/office/drawing/2010/main" val="0"/>
              </a:ext>
            </a:extLst>
          </a:blip>
          <a:srcRect b="8510"/>
          <a:stretch/>
        </p:blipFill>
        <p:spPr>
          <a:xfrm>
            <a:off x="0" y="983321"/>
            <a:ext cx="20104810" cy="10346481"/>
          </a:xfrm>
          <a:prstGeom prst="rect">
            <a:avLst/>
          </a:prstGeom>
        </p:spPr>
      </p:pic>
      <p:sp>
        <p:nvSpPr>
          <p:cNvPr id="6" name="Picture Placeholder 3">
            <a:extLst>
              <a:ext uri="{FF2B5EF4-FFF2-40B4-BE49-F238E27FC236}">
                <a16:creationId xmlns:a16="http://schemas.microsoft.com/office/drawing/2014/main" id="{C363B78E-59A4-1363-2CE7-43166FBB5520}"/>
              </a:ext>
            </a:extLst>
          </p:cNvPr>
          <p:cNvSpPr>
            <a:spLocks noGrp="1"/>
          </p:cNvSpPr>
          <p:nvPr>
            <p:ph type="pic" sz="quarter" idx="11" hasCustomPrompt="1"/>
          </p:nvPr>
        </p:nvSpPr>
        <p:spPr>
          <a:xfrm>
            <a:off x="1060450" y="3216275"/>
            <a:ext cx="15925800" cy="5791200"/>
          </a:xfrm>
          <a:noFill/>
        </p:spPr>
        <p:txBody>
          <a:bodyPr anchor="ctr">
            <a:normAutofit/>
          </a:bodyPr>
          <a:lstStyle>
            <a:lvl1pPr algn="ctr">
              <a:defRPr sz="1800">
                <a:solidFill>
                  <a:schemeClr val="tx2"/>
                </a:solidFill>
              </a:defRPr>
            </a:lvl1pPr>
          </a:lstStyle>
          <a:p>
            <a:r>
              <a:rPr lang="en-US"/>
              <a:t>Click to insert image</a:t>
            </a:r>
          </a:p>
        </p:txBody>
      </p:sp>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9236075"/>
            <a:ext cx="15979141" cy="533400"/>
          </a:xfrm>
        </p:spPr>
        <p:txBody>
          <a:bodyPr>
            <a:normAutofit/>
          </a:bodyPr>
          <a:lstStyle>
            <a:lvl1pPr>
              <a:defRPr sz="2500"/>
            </a:lvl1pPr>
          </a:lstStyle>
          <a:p>
            <a:pPr lvl="0"/>
            <a:r>
              <a:rPr lang="en-GB"/>
              <a:t>Click to add caption</a:t>
            </a:r>
            <a:endParaRPr lang="en-US"/>
          </a:p>
        </p:txBody>
      </p:sp>
      <p:sp>
        <p:nvSpPr>
          <p:cNvPr id="2" name="Holder 2">
            <a:extLst>
              <a:ext uri="{FF2B5EF4-FFF2-40B4-BE49-F238E27FC236}">
                <a16:creationId xmlns:a16="http://schemas.microsoft.com/office/drawing/2014/main" id="{060533F0-6AFF-E8AD-2822-D7B4C1DBCDA6}"/>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1704101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only">
    <p:bg>
      <p:bgPr>
        <a:solidFill>
          <a:schemeClr val="bg1"/>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EBB71159-EEE8-7BB9-A8DB-59E47A288324}"/>
              </a:ext>
            </a:extLst>
          </p:cNvPr>
          <p:cNvPicPr>
            <a:picLocks noChangeAspect="1"/>
          </p:cNvPicPr>
          <p:nvPr userDrawn="1"/>
        </p:nvPicPr>
        <p:blipFill>
          <a:blip r:embed="rId2">
            <a:extLst>
              <a:ext uri="{28A0092B-C50C-407E-A947-70E740481C1C}">
                <a14:useLocalDpi xmlns:a14="http://schemas.microsoft.com/office/drawing/2010/main" val="0"/>
              </a:ext>
            </a:extLst>
          </a:blip>
          <a:srcRect b="8510"/>
          <a:stretch/>
        </p:blipFill>
        <p:spPr>
          <a:xfrm>
            <a:off x="0" y="983321"/>
            <a:ext cx="20104810" cy="10346481"/>
          </a:xfrm>
          <a:prstGeom prst="rect">
            <a:avLst/>
          </a:prstGeom>
        </p:spPr>
      </p:pic>
      <p:sp>
        <p:nvSpPr>
          <p:cNvPr id="6" name="Picture Placeholder 3">
            <a:extLst>
              <a:ext uri="{FF2B5EF4-FFF2-40B4-BE49-F238E27FC236}">
                <a16:creationId xmlns:a16="http://schemas.microsoft.com/office/drawing/2014/main" id="{C363B78E-59A4-1363-2CE7-43166FBB5520}"/>
              </a:ext>
            </a:extLst>
          </p:cNvPr>
          <p:cNvSpPr>
            <a:spLocks noGrp="1"/>
          </p:cNvSpPr>
          <p:nvPr>
            <p:ph type="pic" sz="quarter" idx="11" hasCustomPrompt="1"/>
          </p:nvPr>
        </p:nvSpPr>
        <p:spPr>
          <a:xfrm>
            <a:off x="1060450" y="1158875"/>
            <a:ext cx="16230600" cy="8229600"/>
          </a:xfrm>
          <a:noFill/>
        </p:spPr>
        <p:txBody>
          <a:bodyPr anchor="ctr">
            <a:normAutofit/>
          </a:bodyPr>
          <a:lstStyle>
            <a:lvl1pPr algn="ctr">
              <a:defRPr sz="1800">
                <a:solidFill>
                  <a:schemeClr val="tx2"/>
                </a:solidFill>
              </a:defRPr>
            </a:lvl1pPr>
          </a:lstStyle>
          <a:p>
            <a:r>
              <a:rPr lang="en-US"/>
              <a:t>Click to insert image</a:t>
            </a:r>
          </a:p>
        </p:txBody>
      </p:sp>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Tree>
    <p:extLst>
      <p:ext uri="{BB962C8B-B14F-4D97-AF65-F5344CB8AC3E}">
        <p14:creationId xmlns:p14="http://schemas.microsoft.com/office/powerpoint/2010/main" val="401519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 Caption">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88A9417C-CB2F-E404-0DCE-2F4B184AF981}"/>
              </a:ext>
            </a:extLst>
          </p:cNvPr>
          <p:cNvPicPr>
            <a:picLocks noChangeAspect="1"/>
          </p:cNvPicPr>
          <p:nvPr userDrawn="1"/>
        </p:nvPicPr>
        <p:blipFill>
          <a:blip r:embed="rId2">
            <a:extLst>
              <a:ext uri="{28A0092B-C50C-407E-A947-70E740481C1C}">
                <a14:useLocalDpi xmlns:a14="http://schemas.microsoft.com/office/drawing/2010/main" val="0"/>
              </a:ext>
            </a:extLst>
          </a:blip>
          <a:srcRect b="8510"/>
          <a:stretch/>
        </p:blipFill>
        <p:spPr>
          <a:xfrm>
            <a:off x="0" y="983321"/>
            <a:ext cx="20104810" cy="10346481"/>
          </a:xfrm>
          <a:prstGeom prst="rect">
            <a:avLst/>
          </a:prstGeom>
        </p:spPr>
      </p:pic>
      <p:sp>
        <p:nvSpPr>
          <p:cNvPr id="6" name="Picture Placeholder 3">
            <a:extLst>
              <a:ext uri="{FF2B5EF4-FFF2-40B4-BE49-F238E27FC236}">
                <a16:creationId xmlns:a16="http://schemas.microsoft.com/office/drawing/2014/main" id="{C363B78E-59A4-1363-2CE7-43166FBB5520}"/>
              </a:ext>
            </a:extLst>
          </p:cNvPr>
          <p:cNvSpPr>
            <a:spLocks noGrp="1"/>
          </p:cNvSpPr>
          <p:nvPr>
            <p:ph type="pic" sz="quarter" idx="11" hasCustomPrompt="1"/>
          </p:nvPr>
        </p:nvSpPr>
        <p:spPr>
          <a:xfrm>
            <a:off x="1060450" y="4587876"/>
            <a:ext cx="15925800" cy="4901750"/>
          </a:xfrm>
          <a:solidFill>
            <a:schemeClr val="bg2"/>
          </a:solidFill>
        </p:spPr>
        <p:txBody>
          <a:bodyPr anchor="ctr">
            <a:normAutofit/>
          </a:bodyPr>
          <a:lstStyle>
            <a:lvl1pPr algn="ctr">
              <a:defRPr sz="1800">
                <a:solidFill>
                  <a:schemeClr val="tx2"/>
                </a:solidFill>
              </a:defRPr>
            </a:lvl1pPr>
          </a:lstStyle>
          <a:p>
            <a:r>
              <a:rPr lang="en-US"/>
              <a:t>Click to insert image</a:t>
            </a:r>
          </a:p>
        </p:txBody>
      </p:sp>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2592917"/>
            <a:ext cx="15979141" cy="1537758"/>
          </a:xfrm>
        </p:spPr>
        <p:txBody>
          <a:bodyPr>
            <a:normAutofit/>
          </a:bodyPr>
          <a:lstStyle>
            <a:lvl1pPr>
              <a:lnSpc>
                <a:spcPct val="120000"/>
              </a:lnSpc>
              <a:defRPr sz="3200"/>
            </a:lvl1pPr>
          </a:lstStyle>
          <a:p>
            <a:pPr lvl="0"/>
            <a:r>
              <a:rPr lang="en-GB"/>
              <a:t>Click to add caption</a:t>
            </a:r>
            <a:endParaRPr lang="en-US"/>
          </a:p>
        </p:txBody>
      </p:sp>
      <p:sp>
        <p:nvSpPr>
          <p:cNvPr id="2" name="Holder 2">
            <a:extLst>
              <a:ext uri="{FF2B5EF4-FFF2-40B4-BE49-F238E27FC236}">
                <a16:creationId xmlns:a16="http://schemas.microsoft.com/office/drawing/2014/main" id="{060533F0-6AFF-E8AD-2822-D7B4C1DBCDA6}"/>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2670765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bg1"/>
        </a:solid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C363B78E-59A4-1363-2CE7-43166FBB5520}"/>
              </a:ext>
            </a:extLst>
          </p:cNvPr>
          <p:cNvSpPr>
            <a:spLocks noGrp="1"/>
          </p:cNvSpPr>
          <p:nvPr>
            <p:ph type="pic" sz="quarter" idx="11" hasCustomPrompt="1"/>
          </p:nvPr>
        </p:nvSpPr>
        <p:spPr>
          <a:xfrm>
            <a:off x="1060450" y="3216275"/>
            <a:ext cx="17907000" cy="6324600"/>
          </a:xfrm>
          <a:solidFill>
            <a:schemeClr val="bg2"/>
          </a:solidFill>
        </p:spPr>
        <p:txBody>
          <a:bodyPr anchor="ctr">
            <a:normAutofit/>
          </a:bodyPr>
          <a:lstStyle>
            <a:lvl1pPr algn="ctr">
              <a:defRPr sz="1800">
                <a:solidFill>
                  <a:schemeClr val="tx2"/>
                </a:solidFill>
              </a:defRPr>
            </a:lvl1pPr>
          </a:lstStyle>
          <a:p>
            <a:r>
              <a:rPr lang="en-US"/>
              <a:t>Click to insert image</a:t>
            </a:r>
          </a:p>
        </p:txBody>
      </p:sp>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7537450" y="9921875"/>
            <a:ext cx="11430000" cy="533400"/>
          </a:xfrm>
        </p:spPr>
        <p:txBody>
          <a:bodyPr>
            <a:normAutofit/>
          </a:bodyPr>
          <a:lstStyle>
            <a:lvl1pPr algn="r">
              <a:defRPr sz="2500"/>
            </a:lvl1pPr>
          </a:lstStyle>
          <a:p>
            <a:pPr lvl="0"/>
            <a:r>
              <a:rPr lang="en-GB"/>
              <a:t>Click to add caption</a:t>
            </a:r>
            <a:endParaRPr lang="en-US"/>
          </a:p>
        </p:txBody>
      </p:sp>
      <p:sp>
        <p:nvSpPr>
          <p:cNvPr id="2" name="Holder 2">
            <a:extLst>
              <a:ext uri="{FF2B5EF4-FFF2-40B4-BE49-F238E27FC236}">
                <a16:creationId xmlns:a16="http://schemas.microsoft.com/office/drawing/2014/main" id="{E19C55A1-5585-1002-8D87-A24A0B3EEAD4}"/>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3606553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grpSp>
        <p:nvGrpSpPr>
          <p:cNvPr id="91" name="Group 90">
            <a:extLst>
              <a:ext uri="{FF2B5EF4-FFF2-40B4-BE49-F238E27FC236}">
                <a16:creationId xmlns:a16="http://schemas.microsoft.com/office/drawing/2014/main" id="{A8DC3FA3-B7C4-CE4B-3175-35E77787181E}"/>
              </a:ext>
            </a:extLst>
          </p:cNvPr>
          <p:cNvGrpSpPr>
            <a:grpSpLocks noGrp="1" noUngrp="1" noRot="1" noMove="1" noResize="1"/>
          </p:cNvGrpSpPr>
          <p:nvPr userDrawn="1"/>
        </p:nvGrpSpPr>
        <p:grpSpPr>
          <a:xfrm>
            <a:off x="0" y="5263677"/>
            <a:ext cx="19051324" cy="1123950"/>
            <a:chOff x="0" y="5263677"/>
            <a:chExt cx="19051324" cy="1123950"/>
          </a:xfrm>
        </p:grpSpPr>
        <p:sp>
          <p:nvSpPr>
            <p:cNvPr id="2" name="object 9">
              <a:extLst>
                <a:ext uri="{FF2B5EF4-FFF2-40B4-BE49-F238E27FC236}">
                  <a16:creationId xmlns:a16="http://schemas.microsoft.com/office/drawing/2014/main" id="{BEFC3A5B-E37B-3228-B28A-D17213FF3C98}"/>
                </a:ext>
              </a:extLst>
            </p:cNvPr>
            <p:cNvSpPr>
              <a:spLocks noGrp="1" noRot="1" noMove="1" noResize="1" noEditPoints="1" noAdjustHandles="1" noChangeArrowheads="1" noChangeShapeType="1"/>
            </p:cNvSpPr>
            <p:nvPr userDrawn="1"/>
          </p:nvSpPr>
          <p:spPr>
            <a:xfrm>
              <a:off x="0" y="5825581"/>
              <a:ext cx="314325" cy="0"/>
            </a:xfrm>
            <a:custGeom>
              <a:avLst/>
              <a:gdLst/>
              <a:ahLst/>
              <a:cxnLst/>
              <a:rect l="l" t="t" r="r" b="b"/>
              <a:pathLst>
                <a:path w="314325">
                  <a:moveTo>
                    <a:pt x="0" y="0"/>
                  </a:moveTo>
                  <a:lnTo>
                    <a:pt x="314126" y="0"/>
                  </a:lnTo>
                </a:path>
              </a:pathLst>
            </a:custGeom>
            <a:ln w="104708">
              <a:solidFill>
                <a:srgbClr val="211F1F"/>
              </a:solidFill>
            </a:ln>
          </p:spPr>
          <p:txBody>
            <a:bodyPr wrap="square" lIns="0" tIns="0" rIns="0" bIns="0" rtlCol="0"/>
            <a:lstStyle/>
            <a:p>
              <a:endParaRPr/>
            </a:p>
          </p:txBody>
        </p:sp>
        <p:sp>
          <p:nvSpPr>
            <p:cNvPr id="3" name="object 10">
              <a:extLst>
                <a:ext uri="{FF2B5EF4-FFF2-40B4-BE49-F238E27FC236}">
                  <a16:creationId xmlns:a16="http://schemas.microsoft.com/office/drawing/2014/main" id="{7DCEC669-05EA-A78C-78EE-6104096C6FA7}"/>
                </a:ext>
              </a:extLst>
            </p:cNvPr>
            <p:cNvSpPr>
              <a:spLocks noGrp="1" noRot="1" noMove="1" noResize="1" noEditPoints="1" noAdjustHandles="1" noChangeArrowheads="1" noChangeShapeType="1"/>
            </p:cNvSpPr>
            <p:nvPr userDrawn="1"/>
          </p:nvSpPr>
          <p:spPr>
            <a:xfrm>
              <a:off x="921348" y="5825581"/>
              <a:ext cx="16699230" cy="0"/>
            </a:xfrm>
            <a:custGeom>
              <a:avLst/>
              <a:gdLst/>
              <a:ahLst/>
              <a:cxnLst/>
              <a:rect l="l" t="t" r="r" b="b"/>
              <a:pathLst>
                <a:path w="16699230">
                  <a:moveTo>
                    <a:pt x="0" y="0"/>
                  </a:moveTo>
                  <a:lnTo>
                    <a:pt x="16698611" y="0"/>
                  </a:lnTo>
                </a:path>
              </a:pathLst>
            </a:custGeom>
            <a:ln w="104708">
              <a:solidFill>
                <a:srgbClr val="211F1F"/>
              </a:solidFill>
              <a:prstDash val="dash"/>
            </a:ln>
          </p:spPr>
          <p:txBody>
            <a:bodyPr wrap="square" lIns="0" tIns="0" rIns="0" bIns="0" rtlCol="0"/>
            <a:lstStyle/>
            <a:p>
              <a:endParaRPr/>
            </a:p>
          </p:txBody>
        </p:sp>
        <p:grpSp>
          <p:nvGrpSpPr>
            <p:cNvPr id="4" name="object 11">
              <a:extLst>
                <a:ext uri="{FF2B5EF4-FFF2-40B4-BE49-F238E27FC236}">
                  <a16:creationId xmlns:a16="http://schemas.microsoft.com/office/drawing/2014/main" id="{8AE3A897-CE86-7FD1-CCB6-E948562AADCC}"/>
                </a:ext>
              </a:extLst>
            </p:cNvPr>
            <p:cNvGrpSpPr>
              <a:grpSpLocks noGrp="1" noUngrp="1" noRot="1" noMove="1" noResize="1"/>
            </p:cNvGrpSpPr>
            <p:nvPr userDrawn="1"/>
          </p:nvGrpSpPr>
          <p:grpSpPr>
            <a:xfrm>
              <a:off x="17923564" y="5263677"/>
              <a:ext cx="1127760" cy="1123950"/>
              <a:chOff x="17923564" y="5263677"/>
              <a:chExt cx="1127760" cy="1123950"/>
            </a:xfrm>
          </p:grpSpPr>
          <p:sp>
            <p:nvSpPr>
              <p:cNvPr id="7" name="object 12">
                <a:extLst>
                  <a:ext uri="{FF2B5EF4-FFF2-40B4-BE49-F238E27FC236}">
                    <a16:creationId xmlns:a16="http://schemas.microsoft.com/office/drawing/2014/main" id="{25B3125B-A639-AC25-20BC-79CCBB845CB9}"/>
                  </a:ext>
                </a:extLst>
              </p:cNvPr>
              <p:cNvSpPr>
                <a:spLocks noGrp="1" noRot="1" noMove="1" noResize="1" noEditPoints="1" noAdjustHandles="1" noChangeArrowheads="1" noChangeShapeType="1"/>
              </p:cNvSpPr>
              <p:nvPr/>
            </p:nvSpPr>
            <p:spPr>
              <a:xfrm>
                <a:off x="17925477" y="5773227"/>
                <a:ext cx="0" cy="104775"/>
              </a:xfrm>
              <a:custGeom>
                <a:avLst/>
                <a:gdLst/>
                <a:ahLst/>
                <a:cxnLst/>
                <a:rect l="l" t="t" r="r" b="b"/>
                <a:pathLst>
                  <a:path h="104775">
                    <a:moveTo>
                      <a:pt x="0" y="0"/>
                    </a:moveTo>
                    <a:lnTo>
                      <a:pt x="0" y="104708"/>
                    </a:lnTo>
                  </a:path>
                </a:pathLst>
              </a:custGeom>
              <a:ln w="3825">
                <a:solidFill>
                  <a:srgbClr val="211F1F"/>
                </a:solidFill>
              </a:ln>
            </p:spPr>
            <p:txBody>
              <a:bodyPr wrap="square" lIns="0" tIns="0" rIns="0" bIns="0" rtlCol="0"/>
              <a:lstStyle/>
              <a:p>
                <a:endParaRPr/>
              </a:p>
            </p:txBody>
          </p:sp>
          <p:sp>
            <p:nvSpPr>
              <p:cNvPr id="9" name="object 13">
                <a:extLst>
                  <a:ext uri="{FF2B5EF4-FFF2-40B4-BE49-F238E27FC236}">
                    <a16:creationId xmlns:a16="http://schemas.microsoft.com/office/drawing/2014/main" id="{FAC4F210-3678-A73D-BF88-041ED2818B9B}"/>
                  </a:ext>
                </a:extLst>
              </p:cNvPr>
              <p:cNvSpPr>
                <a:spLocks noGrp="1" noRot="1" noMove="1" noResize="1" noEditPoints="1" noAdjustHandles="1" noChangeArrowheads="1" noChangeShapeType="1"/>
              </p:cNvSpPr>
              <p:nvPr/>
            </p:nvSpPr>
            <p:spPr>
              <a:xfrm>
                <a:off x="17927383" y="5263686"/>
                <a:ext cx="1123950" cy="1123950"/>
              </a:xfrm>
              <a:custGeom>
                <a:avLst/>
                <a:gdLst/>
                <a:ahLst/>
                <a:cxnLst/>
                <a:rect l="l" t="t" r="r" b="b"/>
                <a:pathLst>
                  <a:path w="1123950" h="1123950">
                    <a:moveTo>
                      <a:pt x="1123810" y="509028"/>
                    </a:moveTo>
                    <a:lnTo>
                      <a:pt x="1123543" y="509028"/>
                    </a:lnTo>
                    <a:lnTo>
                      <a:pt x="1074851" y="506704"/>
                    </a:lnTo>
                    <a:lnTo>
                      <a:pt x="1027201" y="499846"/>
                    </a:lnTo>
                    <a:lnTo>
                      <a:pt x="981062" y="488670"/>
                    </a:lnTo>
                    <a:lnTo>
                      <a:pt x="936663" y="473405"/>
                    </a:lnTo>
                    <a:lnTo>
                      <a:pt x="894207" y="454253"/>
                    </a:lnTo>
                    <a:lnTo>
                      <a:pt x="853909" y="431444"/>
                    </a:lnTo>
                    <a:lnTo>
                      <a:pt x="815987" y="405168"/>
                    </a:lnTo>
                    <a:lnTo>
                      <a:pt x="780656" y="375666"/>
                    </a:lnTo>
                    <a:lnTo>
                      <a:pt x="748131" y="343154"/>
                    </a:lnTo>
                    <a:lnTo>
                      <a:pt x="718629" y="307822"/>
                    </a:lnTo>
                    <a:lnTo>
                      <a:pt x="692365" y="269900"/>
                    </a:lnTo>
                    <a:lnTo>
                      <a:pt x="669556" y="229603"/>
                    </a:lnTo>
                    <a:lnTo>
                      <a:pt x="650405" y="187147"/>
                    </a:lnTo>
                    <a:lnTo>
                      <a:pt x="635139" y="142735"/>
                    </a:lnTo>
                    <a:lnTo>
                      <a:pt x="623963" y="96608"/>
                    </a:lnTo>
                    <a:lnTo>
                      <a:pt x="617105" y="48945"/>
                    </a:lnTo>
                    <a:lnTo>
                      <a:pt x="614768" y="0"/>
                    </a:lnTo>
                    <a:lnTo>
                      <a:pt x="509054" y="0"/>
                    </a:lnTo>
                    <a:lnTo>
                      <a:pt x="510908" y="47967"/>
                    </a:lnTo>
                    <a:lnTo>
                      <a:pt x="516369" y="94945"/>
                    </a:lnTo>
                    <a:lnTo>
                      <a:pt x="525310" y="140792"/>
                    </a:lnTo>
                    <a:lnTo>
                      <a:pt x="537591" y="185356"/>
                    </a:lnTo>
                    <a:lnTo>
                      <a:pt x="553085" y="228511"/>
                    </a:lnTo>
                    <a:lnTo>
                      <a:pt x="571627" y="270116"/>
                    </a:lnTo>
                    <a:lnTo>
                      <a:pt x="593102" y="310032"/>
                    </a:lnTo>
                    <a:lnTo>
                      <a:pt x="617359" y="348132"/>
                    </a:lnTo>
                    <a:lnTo>
                      <a:pt x="644271" y="384276"/>
                    </a:lnTo>
                    <a:lnTo>
                      <a:pt x="673696" y="418312"/>
                    </a:lnTo>
                    <a:lnTo>
                      <a:pt x="705497" y="450100"/>
                    </a:lnTo>
                    <a:lnTo>
                      <a:pt x="739533" y="479526"/>
                    </a:lnTo>
                    <a:lnTo>
                      <a:pt x="775665" y="506437"/>
                    </a:lnTo>
                    <a:lnTo>
                      <a:pt x="779729" y="509028"/>
                    </a:lnTo>
                    <a:lnTo>
                      <a:pt x="0" y="509028"/>
                    </a:lnTo>
                    <a:lnTo>
                      <a:pt x="0" y="614756"/>
                    </a:lnTo>
                    <a:lnTo>
                      <a:pt x="779741" y="614756"/>
                    </a:lnTo>
                    <a:lnTo>
                      <a:pt x="775665" y="617359"/>
                    </a:lnTo>
                    <a:lnTo>
                      <a:pt x="739533" y="644271"/>
                    </a:lnTo>
                    <a:lnTo>
                      <a:pt x="705497" y="673696"/>
                    </a:lnTo>
                    <a:lnTo>
                      <a:pt x="673696" y="705485"/>
                    </a:lnTo>
                    <a:lnTo>
                      <a:pt x="644271" y="739521"/>
                    </a:lnTo>
                    <a:lnTo>
                      <a:pt x="617359" y="775665"/>
                    </a:lnTo>
                    <a:lnTo>
                      <a:pt x="593102" y="813765"/>
                    </a:lnTo>
                    <a:lnTo>
                      <a:pt x="571627" y="853681"/>
                    </a:lnTo>
                    <a:lnTo>
                      <a:pt x="553085" y="895286"/>
                    </a:lnTo>
                    <a:lnTo>
                      <a:pt x="537591" y="938453"/>
                    </a:lnTo>
                    <a:lnTo>
                      <a:pt x="525310" y="983018"/>
                    </a:lnTo>
                    <a:lnTo>
                      <a:pt x="516369" y="1028852"/>
                    </a:lnTo>
                    <a:lnTo>
                      <a:pt x="510908" y="1075829"/>
                    </a:lnTo>
                    <a:lnTo>
                      <a:pt x="509054" y="1123810"/>
                    </a:lnTo>
                    <a:lnTo>
                      <a:pt x="614768" y="1123810"/>
                    </a:lnTo>
                    <a:lnTo>
                      <a:pt x="617105" y="1074851"/>
                    </a:lnTo>
                    <a:lnTo>
                      <a:pt x="623963" y="1027201"/>
                    </a:lnTo>
                    <a:lnTo>
                      <a:pt x="635139" y="981062"/>
                    </a:lnTo>
                    <a:lnTo>
                      <a:pt x="650405" y="936650"/>
                    </a:lnTo>
                    <a:lnTo>
                      <a:pt x="669556" y="894194"/>
                    </a:lnTo>
                    <a:lnTo>
                      <a:pt x="692365" y="853897"/>
                    </a:lnTo>
                    <a:lnTo>
                      <a:pt x="718629" y="815975"/>
                    </a:lnTo>
                    <a:lnTo>
                      <a:pt x="748131" y="780643"/>
                    </a:lnTo>
                    <a:lnTo>
                      <a:pt x="780656" y="748131"/>
                    </a:lnTo>
                    <a:lnTo>
                      <a:pt x="815987" y="718629"/>
                    </a:lnTo>
                    <a:lnTo>
                      <a:pt x="853909" y="692353"/>
                    </a:lnTo>
                    <a:lnTo>
                      <a:pt x="894207" y="669544"/>
                    </a:lnTo>
                    <a:lnTo>
                      <a:pt x="936663" y="650392"/>
                    </a:lnTo>
                    <a:lnTo>
                      <a:pt x="981062" y="635127"/>
                    </a:lnTo>
                    <a:lnTo>
                      <a:pt x="1027201" y="623963"/>
                    </a:lnTo>
                    <a:lnTo>
                      <a:pt x="1074851" y="617093"/>
                    </a:lnTo>
                    <a:lnTo>
                      <a:pt x="1123810" y="614768"/>
                    </a:lnTo>
                    <a:lnTo>
                      <a:pt x="1123810" y="509041"/>
                    </a:lnTo>
                    <a:close/>
                  </a:path>
                </a:pathLst>
              </a:custGeom>
              <a:solidFill>
                <a:srgbClr val="000000"/>
              </a:solidFill>
            </p:spPr>
            <p:txBody>
              <a:bodyPr wrap="square" lIns="0" tIns="0" rIns="0" bIns="0" rtlCol="0"/>
              <a:lstStyle/>
              <a:p>
                <a:endParaRPr/>
              </a:p>
            </p:txBody>
          </p:sp>
        </p:grpSp>
      </p:grpSp>
      <p:grpSp>
        <p:nvGrpSpPr>
          <p:cNvPr id="17" name="object 20">
            <a:extLst>
              <a:ext uri="{FF2B5EF4-FFF2-40B4-BE49-F238E27FC236}">
                <a16:creationId xmlns:a16="http://schemas.microsoft.com/office/drawing/2014/main" id="{61522D53-A488-F74C-A7C5-1FB971E6CFDB}"/>
              </a:ext>
            </a:extLst>
          </p:cNvPr>
          <p:cNvGrpSpPr/>
          <p:nvPr userDrawn="1"/>
        </p:nvGrpSpPr>
        <p:grpSpPr>
          <a:xfrm>
            <a:off x="1082188" y="3107317"/>
            <a:ext cx="690245" cy="2295525"/>
            <a:chOff x="1082188" y="3107317"/>
            <a:chExt cx="690245" cy="2295525"/>
          </a:xfrm>
        </p:grpSpPr>
        <p:sp>
          <p:nvSpPr>
            <p:cNvPr id="18" name="object 21">
              <a:extLst>
                <a:ext uri="{FF2B5EF4-FFF2-40B4-BE49-F238E27FC236}">
                  <a16:creationId xmlns:a16="http://schemas.microsoft.com/office/drawing/2014/main" id="{BE79CE52-9632-B618-C1F0-B386E4588F1E}"/>
                </a:ext>
              </a:extLst>
            </p:cNvPr>
            <p:cNvSpPr/>
            <p:nvPr/>
          </p:nvSpPr>
          <p:spPr>
            <a:xfrm>
              <a:off x="1103129" y="3264381"/>
              <a:ext cx="648335" cy="2117725"/>
            </a:xfrm>
            <a:custGeom>
              <a:avLst/>
              <a:gdLst/>
              <a:ahLst/>
              <a:cxnLst/>
              <a:rect l="l" t="t" r="r" b="b"/>
              <a:pathLst>
                <a:path w="648335" h="2117725">
                  <a:moveTo>
                    <a:pt x="648116" y="0"/>
                  </a:moveTo>
                  <a:lnTo>
                    <a:pt x="0" y="0"/>
                  </a:lnTo>
                  <a:lnTo>
                    <a:pt x="0" y="2117118"/>
                  </a:lnTo>
                </a:path>
              </a:pathLst>
            </a:custGeom>
            <a:ln w="41883">
              <a:solidFill>
                <a:srgbClr val="211F1F"/>
              </a:solidFill>
            </a:ln>
          </p:spPr>
          <p:txBody>
            <a:bodyPr wrap="square" lIns="0" tIns="0" rIns="0" bIns="0" rtlCol="0"/>
            <a:lstStyle/>
            <a:p>
              <a:endParaRPr/>
            </a:p>
          </p:txBody>
        </p:sp>
        <p:sp>
          <p:nvSpPr>
            <p:cNvPr id="19" name="object 22">
              <a:extLst>
                <a:ext uri="{FF2B5EF4-FFF2-40B4-BE49-F238E27FC236}">
                  <a16:creationId xmlns:a16="http://schemas.microsoft.com/office/drawing/2014/main" id="{30D73AEF-F28D-F2AE-C866-AA54B337C8E9}"/>
                </a:ext>
              </a:extLst>
            </p:cNvPr>
            <p:cNvSpPr/>
            <p:nvPr/>
          </p:nvSpPr>
          <p:spPr>
            <a:xfrm>
              <a:off x="1460469" y="3128254"/>
              <a:ext cx="272415" cy="272415"/>
            </a:xfrm>
            <a:custGeom>
              <a:avLst/>
              <a:gdLst/>
              <a:ahLst/>
              <a:cxnLst/>
              <a:rect l="l" t="t" r="r" b="b"/>
              <a:pathLst>
                <a:path w="272414" h="272414">
                  <a:moveTo>
                    <a:pt x="136121" y="0"/>
                  </a:moveTo>
                  <a:lnTo>
                    <a:pt x="93143" y="6951"/>
                  </a:lnTo>
                  <a:lnTo>
                    <a:pt x="55782" y="26298"/>
                  </a:lnTo>
                  <a:lnTo>
                    <a:pt x="26298" y="55782"/>
                  </a:lnTo>
                  <a:lnTo>
                    <a:pt x="6951" y="93143"/>
                  </a:lnTo>
                  <a:lnTo>
                    <a:pt x="0" y="136121"/>
                  </a:lnTo>
                  <a:lnTo>
                    <a:pt x="6951" y="179099"/>
                  </a:lnTo>
                  <a:lnTo>
                    <a:pt x="26298" y="216460"/>
                  </a:lnTo>
                  <a:lnTo>
                    <a:pt x="55782" y="245944"/>
                  </a:lnTo>
                  <a:lnTo>
                    <a:pt x="93143" y="265291"/>
                  </a:lnTo>
                  <a:lnTo>
                    <a:pt x="136121" y="272243"/>
                  </a:lnTo>
                  <a:lnTo>
                    <a:pt x="179099" y="265291"/>
                  </a:lnTo>
                  <a:lnTo>
                    <a:pt x="216460" y="245944"/>
                  </a:lnTo>
                  <a:lnTo>
                    <a:pt x="245944" y="216460"/>
                  </a:lnTo>
                  <a:lnTo>
                    <a:pt x="265291" y="179099"/>
                  </a:lnTo>
                  <a:lnTo>
                    <a:pt x="272243" y="136121"/>
                  </a:lnTo>
                  <a:lnTo>
                    <a:pt x="265291" y="93143"/>
                  </a:lnTo>
                  <a:lnTo>
                    <a:pt x="245944" y="55782"/>
                  </a:lnTo>
                  <a:lnTo>
                    <a:pt x="216460" y="26298"/>
                  </a:lnTo>
                  <a:lnTo>
                    <a:pt x="179099" y="6951"/>
                  </a:lnTo>
                  <a:lnTo>
                    <a:pt x="136121" y="0"/>
                  </a:lnTo>
                  <a:close/>
                </a:path>
              </a:pathLst>
            </a:custGeom>
            <a:solidFill>
              <a:srgbClr val="F9CF35"/>
            </a:solidFill>
          </p:spPr>
          <p:txBody>
            <a:bodyPr wrap="square" lIns="0" tIns="0" rIns="0" bIns="0" rtlCol="0"/>
            <a:lstStyle/>
            <a:p>
              <a:endParaRPr/>
            </a:p>
          </p:txBody>
        </p:sp>
        <p:sp>
          <p:nvSpPr>
            <p:cNvPr id="20" name="object 23">
              <a:extLst>
                <a:ext uri="{FF2B5EF4-FFF2-40B4-BE49-F238E27FC236}">
                  <a16:creationId xmlns:a16="http://schemas.microsoft.com/office/drawing/2014/main" id="{65E4501D-D3F8-C470-7CBD-77D567C3E1C1}"/>
                </a:ext>
              </a:extLst>
            </p:cNvPr>
            <p:cNvSpPr/>
            <p:nvPr/>
          </p:nvSpPr>
          <p:spPr>
            <a:xfrm>
              <a:off x="1439525" y="3107317"/>
              <a:ext cx="314325" cy="314325"/>
            </a:xfrm>
            <a:custGeom>
              <a:avLst/>
              <a:gdLst/>
              <a:ahLst/>
              <a:cxnLst/>
              <a:rect l="l" t="t" r="r" b="b"/>
              <a:pathLst>
                <a:path w="314325" h="314325">
                  <a:moveTo>
                    <a:pt x="157063" y="0"/>
                  </a:moveTo>
                  <a:lnTo>
                    <a:pt x="107420" y="8007"/>
                  </a:lnTo>
                  <a:lnTo>
                    <a:pt x="64304" y="30304"/>
                  </a:lnTo>
                  <a:lnTo>
                    <a:pt x="30304" y="64304"/>
                  </a:lnTo>
                  <a:lnTo>
                    <a:pt x="8007" y="107420"/>
                  </a:lnTo>
                  <a:lnTo>
                    <a:pt x="0" y="157063"/>
                  </a:lnTo>
                  <a:lnTo>
                    <a:pt x="8007" y="206706"/>
                  </a:lnTo>
                  <a:lnTo>
                    <a:pt x="30304" y="249821"/>
                  </a:lnTo>
                  <a:lnTo>
                    <a:pt x="64304" y="283821"/>
                  </a:lnTo>
                  <a:lnTo>
                    <a:pt x="107420" y="306119"/>
                  </a:lnTo>
                  <a:lnTo>
                    <a:pt x="157063" y="314126"/>
                  </a:lnTo>
                  <a:lnTo>
                    <a:pt x="206706" y="306119"/>
                  </a:lnTo>
                  <a:lnTo>
                    <a:pt x="249821" y="283821"/>
                  </a:lnTo>
                  <a:lnTo>
                    <a:pt x="261400" y="272243"/>
                  </a:lnTo>
                  <a:lnTo>
                    <a:pt x="157063" y="272243"/>
                  </a:lnTo>
                  <a:lnTo>
                    <a:pt x="112274" y="263176"/>
                  </a:lnTo>
                  <a:lnTo>
                    <a:pt x="75658" y="238467"/>
                  </a:lnTo>
                  <a:lnTo>
                    <a:pt x="50949" y="201851"/>
                  </a:lnTo>
                  <a:lnTo>
                    <a:pt x="41883" y="157063"/>
                  </a:lnTo>
                  <a:lnTo>
                    <a:pt x="50949" y="112274"/>
                  </a:lnTo>
                  <a:lnTo>
                    <a:pt x="75658" y="75658"/>
                  </a:lnTo>
                  <a:lnTo>
                    <a:pt x="112274" y="50949"/>
                  </a:lnTo>
                  <a:lnTo>
                    <a:pt x="157063" y="41883"/>
                  </a:lnTo>
                  <a:lnTo>
                    <a:pt x="261400" y="41883"/>
                  </a:lnTo>
                  <a:lnTo>
                    <a:pt x="249821" y="30304"/>
                  </a:lnTo>
                  <a:lnTo>
                    <a:pt x="206706" y="8007"/>
                  </a:lnTo>
                  <a:lnTo>
                    <a:pt x="157063" y="0"/>
                  </a:lnTo>
                  <a:close/>
                </a:path>
                <a:path w="314325" h="314325">
                  <a:moveTo>
                    <a:pt x="261400" y="41883"/>
                  </a:moveTo>
                  <a:lnTo>
                    <a:pt x="157063" y="41883"/>
                  </a:lnTo>
                  <a:lnTo>
                    <a:pt x="201851" y="50949"/>
                  </a:lnTo>
                  <a:lnTo>
                    <a:pt x="238467" y="75658"/>
                  </a:lnTo>
                  <a:lnTo>
                    <a:pt x="263176" y="112274"/>
                  </a:lnTo>
                  <a:lnTo>
                    <a:pt x="272243" y="157063"/>
                  </a:lnTo>
                  <a:lnTo>
                    <a:pt x="263176" y="201851"/>
                  </a:lnTo>
                  <a:lnTo>
                    <a:pt x="238467" y="238467"/>
                  </a:lnTo>
                  <a:lnTo>
                    <a:pt x="201851" y="263176"/>
                  </a:lnTo>
                  <a:lnTo>
                    <a:pt x="157063" y="272243"/>
                  </a:lnTo>
                  <a:lnTo>
                    <a:pt x="261400" y="272243"/>
                  </a:lnTo>
                  <a:lnTo>
                    <a:pt x="283821" y="249821"/>
                  </a:lnTo>
                  <a:lnTo>
                    <a:pt x="306119" y="206706"/>
                  </a:lnTo>
                  <a:lnTo>
                    <a:pt x="314126" y="157063"/>
                  </a:lnTo>
                  <a:lnTo>
                    <a:pt x="306119" y="107420"/>
                  </a:lnTo>
                  <a:lnTo>
                    <a:pt x="283821" y="64304"/>
                  </a:lnTo>
                  <a:lnTo>
                    <a:pt x="261400" y="41883"/>
                  </a:lnTo>
                  <a:close/>
                </a:path>
              </a:pathLst>
            </a:custGeom>
            <a:solidFill>
              <a:srgbClr val="211F1F"/>
            </a:solidFill>
          </p:spPr>
          <p:txBody>
            <a:bodyPr wrap="square" lIns="0" tIns="0" rIns="0" bIns="0" rtlCol="0"/>
            <a:lstStyle/>
            <a:p>
              <a:endParaRPr/>
            </a:p>
          </p:txBody>
        </p:sp>
      </p:grpSp>
      <p:grpSp>
        <p:nvGrpSpPr>
          <p:cNvPr id="27" name="object 30">
            <a:extLst>
              <a:ext uri="{FF2B5EF4-FFF2-40B4-BE49-F238E27FC236}">
                <a16:creationId xmlns:a16="http://schemas.microsoft.com/office/drawing/2014/main" id="{920CA481-66AC-99AE-A342-012985A627C1}"/>
              </a:ext>
            </a:extLst>
          </p:cNvPr>
          <p:cNvGrpSpPr/>
          <p:nvPr userDrawn="1"/>
        </p:nvGrpSpPr>
        <p:grpSpPr>
          <a:xfrm>
            <a:off x="6163618" y="3107317"/>
            <a:ext cx="690245" cy="2295525"/>
            <a:chOff x="6237881" y="3107317"/>
            <a:chExt cx="690245" cy="2295525"/>
          </a:xfrm>
        </p:grpSpPr>
        <p:sp>
          <p:nvSpPr>
            <p:cNvPr id="28" name="object 31">
              <a:extLst>
                <a:ext uri="{FF2B5EF4-FFF2-40B4-BE49-F238E27FC236}">
                  <a16:creationId xmlns:a16="http://schemas.microsoft.com/office/drawing/2014/main" id="{280BF150-B2F6-8FB4-C488-6E70DA146688}"/>
                </a:ext>
              </a:extLst>
            </p:cNvPr>
            <p:cNvSpPr/>
            <p:nvPr/>
          </p:nvSpPr>
          <p:spPr>
            <a:xfrm>
              <a:off x="6258823" y="3264381"/>
              <a:ext cx="648335" cy="2117725"/>
            </a:xfrm>
            <a:custGeom>
              <a:avLst/>
              <a:gdLst/>
              <a:ahLst/>
              <a:cxnLst/>
              <a:rect l="l" t="t" r="r" b="b"/>
              <a:pathLst>
                <a:path w="648334" h="2117725">
                  <a:moveTo>
                    <a:pt x="648116" y="0"/>
                  </a:moveTo>
                  <a:lnTo>
                    <a:pt x="0" y="0"/>
                  </a:lnTo>
                  <a:lnTo>
                    <a:pt x="0" y="2117118"/>
                  </a:lnTo>
                </a:path>
              </a:pathLst>
            </a:custGeom>
            <a:ln w="41883">
              <a:solidFill>
                <a:srgbClr val="211F1F"/>
              </a:solidFill>
            </a:ln>
          </p:spPr>
          <p:txBody>
            <a:bodyPr wrap="square" lIns="0" tIns="0" rIns="0" bIns="0" rtlCol="0"/>
            <a:lstStyle/>
            <a:p>
              <a:endParaRPr/>
            </a:p>
          </p:txBody>
        </p:sp>
        <p:sp>
          <p:nvSpPr>
            <p:cNvPr id="29" name="object 32">
              <a:extLst>
                <a:ext uri="{FF2B5EF4-FFF2-40B4-BE49-F238E27FC236}">
                  <a16:creationId xmlns:a16="http://schemas.microsoft.com/office/drawing/2014/main" id="{65C85E35-41B8-0C95-A78C-A1B01B3EE654}"/>
                </a:ext>
              </a:extLst>
            </p:cNvPr>
            <p:cNvSpPr/>
            <p:nvPr/>
          </p:nvSpPr>
          <p:spPr>
            <a:xfrm>
              <a:off x="6616644" y="3128254"/>
              <a:ext cx="272415" cy="272415"/>
            </a:xfrm>
            <a:custGeom>
              <a:avLst/>
              <a:gdLst/>
              <a:ahLst/>
              <a:cxnLst/>
              <a:rect l="l" t="t" r="r" b="b"/>
              <a:pathLst>
                <a:path w="272415" h="272414">
                  <a:moveTo>
                    <a:pt x="136121" y="0"/>
                  </a:moveTo>
                  <a:lnTo>
                    <a:pt x="93143" y="6951"/>
                  </a:lnTo>
                  <a:lnTo>
                    <a:pt x="55782" y="26298"/>
                  </a:lnTo>
                  <a:lnTo>
                    <a:pt x="26298" y="55782"/>
                  </a:lnTo>
                  <a:lnTo>
                    <a:pt x="6951" y="93143"/>
                  </a:lnTo>
                  <a:lnTo>
                    <a:pt x="0" y="136121"/>
                  </a:lnTo>
                  <a:lnTo>
                    <a:pt x="6951" y="179099"/>
                  </a:lnTo>
                  <a:lnTo>
                    <a:pt x="26298" y="216460"/>
                  </a:lnTo>
                  <a:lnTo>
                    <a:pt x="55782" y="245944"/>
                  </a:lnTo>
                  <a:lnTo>
                    <a:pt x="93143" y="265291"/>
                  </a:lnTo>
                  <a:lnTo>
                    <a:pt x="136121" y="272243"/>
                  </a:lnTo>
                  <a:lnTo>
                    <a:pt x="179099" y="265291"/>
                  </a:lnTo>
                  <a:lnTo>
                    <a:pt x="216460" y="245944"/>
                  </a:lnTo>
                  <a:lnTo>
                    <a:pt x="245944" y="216460"/>
                  </a:lnTo>
                  <a:lnTo>
                    <a:pt x="265291" y="179099"/>
                  </a:lnTo>
                  <a:lnTo>
                    <a:pt x="272243" y="136121"/>
                  </a:lnTo>
                  <a:lnTo>
                    <a:pt x="265291" y="93143"/>
                  </a:lnTo>
                  <a:lnTo>
                    <a:pt x="245944" y="55782"/>
                  </a:lnTo>
                  <a:lnTo>
                    <a:pt x="216460" y="26298"/>
                  </a:lnTo>
                  <a:lnTo>
                    <a:pt x="179099" y="6951"/>
                  </a:lnTo>
                  <a:lnTo>
                    <a:pt x="136121" y="0"/>
                  </a:lnTo>
                  <a:close/>
                </a:path>
              </a:pathLst>
            </a:custGeom>
            <a:solidFill>
              <a:srgbClr val="35BDC0"/>
            </a:solidFill>
          </p:spPr>
          <p:txBody>
            <a:bodyPr wrap="square" lIns="0" tIns="0" rIns="0" bIns="0" rtlCol="0"/>
            <a:lstStyle/>
            <a:p>
              <a:endParaRPr/>
            </a:p>
          </p:txBody>
        </p:sp>
        <p:sp>
          <p:nvSpPr>
            <p:cNvPr id="30" name="object 33">
              <a:extLst>
                <a:ext uri="{FF2B5EF4-FFF2-40B4-BE49-F238E27FC236}">
                  <a16:creationId xmlns:a16="http://schemas.microsoft.com/office/drawing/2014/main" id="{CC880FD5-737C-0F05-8081-8C060973046B}"/>
                </a:ext>
              </a:extLst>
            </p:cNvPr>
            <p:cNvSpPr/>
            <p:nvPr/>
          </p:nvSpPr>
          <p:spPr>
            <a:xfrm>
              <a:off x="6595705" y="3107317"/>
              <a:ext cx="314325" cy="314325"/>
            </a:xfrm>
            <a:custGeom>
              <a:avLst/>
              <a:gdLst/>
              <a:ahLst/>
              <a:cxnLst/>
              <a:rect l="l" t="t" r="r" b="b"/>
              <a:pathLst>
                <a:path w="314325" h="314325">
                  <a:moveTo>
                    <a:pt x="157063" y="0"/>
                  </a:moveTo>
                  <a:lnTo>
                    <a:pt x="107420" y="8007"/>
                  </a:lnTo>
                  <a:lnTo>
                    <a:pt x="64304" y="30304"/>
                  </a:lnTo>
                  <a:lnTo>
                    <a:pt x="30304" y="64304"/>
                  </a:lnTo>
                  <a:lnTo>
                    <a:pt x="8007" y="107420"/>
                  </a:lnTo>
                  <a:lnTo>
                    <a:pt x="0" y="157063"/>
                  </a:lnTo>
                  <a:lnTo>
                    <a:pt x="8007" y="206706"/>
                  </a:lnTo>
                  <a:lnTo>
                    <a:pt x="30304" y="249821"/>
                  </a:lnTo>
                  <a:lnTo>
                    <a:pt x="64304" y="283821"/>
                  </a:lnTo>
                  <a:lnTo>
                    <a:pt x="107420" y="306119"/>
                  </a:lnTo>
                  <a:lnTo>
                    <a:pt x="157063" y="314126"/>
                  </a:lnTo>
                  <a:lnTo>
                    <a:pt x="206706" y="306119"/>
                  </a:lnTo>
                  <a:lnTo>
                    <a:pt x="249821" y="283821"/>
                  </a:lnTo>
                  <a:lnTo>
                    <a:pt x="261400" y="272243"/>
                  </a:lnTo>
                  <a:lnTo>
                    <a:pt x="157063" y="272243"/>
                  </a:lnTo>
                  <a:lnTo>
                    <a:pt x="112274" y="263176"/>
                  </a:lnTo>
                  <a:lnTo>
                    <a:pt x="75658" y="238467"/>
                  </a:lnTo>
                  <a:lnTo>
                    <a:pt x="50949" y="201851"/>
                  </a:lnTo>
                  <a:lnTo>
                    <a:pt x="41883" y="157063"/>
                  </a:lnTo>
                  <a:lnTo>
                    <a:pt x="50949" y="112274"/>
                  </a:lnTo>
                  <a:lnTo>
                    <a:pt x="75658" y="75658"/>
                  </a:lnTo>
                  <a:lnTo>
                    <a:pt x="112274" y="50949"/>
                  </a:lnTo>
                  <a:lnTo>
                    <a:pt x="157063" y="41883"/>
                  </a:lnTo>
                  <a:lnTo>
                    <a:pt x="261400" y="41883"/>
                  </a:lnTo>
                  <a:lnTo>
                    <a:pt x="249821" y="30304"/>
                  </a:lnTo>
                  <a:lnTo>
                    <a:pt x="206706" y="8007"/>
                  </a:lnTo>
                  <a:lnTo>
                    <a:pt x="157063" y="0"/>
                  </a:lnTo>
                  <a:close/>
                </a:path>
                <a:path w="314325" h="314325">
                  <a:moveTo>
                    <a:pt x="261400" y="41883"/>
                  </a:moveTo>
                  <a:lnTo>
                    <a:pt x="157063" y="41883"/>
                  </a:lnTo>
                  <a:lnTo>
                    <a:pt x="201851" y="50949"/>
                  </a:lnTo>
                  <a:lnTo>
                    <a:pt x="238467" y="75658"/>
                  </a:lnTo>
                  <a:lnTo>
                    <a:pt x="263176" y="112274"/>
                  </a:lnTo>
                  <a:lnTo>
                    <a:pt x="272243" y="157063"/>
                  </a:lnTo>
                  <a:lnTo>
                    <a:pt x="263176" y="201851"/>
                  </a:lnTo>
                  <a:lnTo>
                    <a:pt x="238467" y="238467"/>
                  </a:lnTo>
                  <a:lnTo>
                    <a:pt x="201851" y="263176"/>
                  </a:lnTo>
                  <a:lnTo>
                    <a:pt x="157063" y="272243"/>
                  </a:lnTo>
                  <a:lnTo>
                    <a:pt x="261400" y="272243"/>
                  </a:lnTo>
                  <a:lnTo>
                    <a:pt x="283821" y="249821"/>
                  </a:lnTo>
                  <a:lnTo>
                    <a:pt x="306119" y="206706"/>
                  </a:lnTo>
                  <a:lnTo>
                    <a:pt x="314126" y="157063"/>
                  </a:lnTo>
                  <a:lnTo>
                    <a:pt x="306119" y="107420"/>
                  </a:lnTo>
                  <a:lnTo>
                    <a:pt x="283821" y="64304"/>
                  </a:lnTo>
                  <a:lnTo>
                    <a:pt x="261400" y="41883"/>
                  </a:lnTo>
                  <a:close/>
                </a:path>
              </a:pathLst>
            </a:custGeom>
            <a:solidFill>
              <a:srgbClr val="211F1F"/>
            </a:solidFill>
          </p:spPr>
          <p:txBody>
            <a:bodyPr wrap="square" lIns="0" tIns="0" rIns="0" bIns="0" rtlCol="0"/>
            <a:lstStyle/>
            <a:p>
              <a:endParaRPr/>
            </a:p>
          </p:txBody>
        </p:sp>
      </p:grpSp>
      <p:grpSp>
        <p:nvGrpSpPr>
          <p:cNvPr id="37" name="object 40">
            <a:extLst>
              <a:ext uri="{FF2B5EF4-FFF2-40B4-BE49-F238E27FC236}">
                <a16:creationId xmlns:a16="http://schemas.microsoft.com/office/drawing/2014/main" id="{38D836A6-CE82-5122-DDCB-AA0805217F2D}"/>
              </a:ext>
            </a:extLst>
          </p:cNvPr>
          <p:cNvGrpSpPr/>
          <p:nvPr userDrawn="1"/>
        </p:nvGrpSpPr>
        <p:grpSpPr>
          <a:xfrm>
            <a:off x="15308634" y="3107317"/>
            <a:ext cx="690245" cy="2295525"/>
            <a:chOff x="15458113" y="3107317"/>
            <a:chExt cx="690245" cy="2295525"/>
          </a:xfrm>
        </p:grpSpPr>
        <p:sp>
          <p:nvSpPr>
            <p:cNvPr id="38" name="object 41">
              <a:extLst>
                <a:ext uri="{FF2B5EF4-FFF2-40B4-BE49-F238E27FC236}">
                  <a16:creationId xmlns:a16="http://schemas.microsoft.com/office/drawing/2014/main" id="{A517F664-6636-05C4-72CF-0B9517EF201C}"/>
                </a:ext>
              </a:extLst>
            </p:cNvPr>
            <p:cNvSpPr/>
            <p:nvPr/>
          </p:nvSpPr>
          <p:spPr>
            <a:xfrm>
              <a:off x="15479055" y="3264381"/>
              <a:ext cx="648335" cy="2117725"/>
            </a:xfrm>
            <a:custGeom>
              <a:avLst/>
              <a:gdLst/>
              <a:ahLst/>
              <a:cxnLst/>
              <a:rect l="l" t="t" r="r" b="b"/>
              <a:pathLst>
                <a:path w="648334" h="2117725">
                  <a:moveTo>
                    <a:pt x="648116" y="0"/>
                  </a:moveTo>
                  <a:lnTo>
                    <a:pt x="0" y="0"/>
                  </a:lnTo>
                  <a:lnTo>
                    <a:pt x="0" y="2117118"/>
                  </a:lnTo>
                </a:path>
              </a:pathLst>
            </a:custGeom>
            <a:ln w="41883">
              <a:solidFill>
                <a:srgbClr val="211F1F"/>
              </a:solidFill>
            </a:ln>
          </p:spPr>
          <p:txBody>
            <a:bodyPr wrap="square" lIns="0" tIns="0" rIns="0" bIns="0" rtlCol="0"/>
            <a:lstStyle/>
            <a:p>
              <a:endParaRPr/>
            </a:p>
          </p:txBody>
        </p:sp>
        <p:sp>
          <p:nvSpPr>
            <p:cNvPr id="39" name="object 42">
              <a:extLst>
                <a:ext uri="{FF2B5EF4-FFF2-40B4-BE49-F238E27FC236}">
                  <a16:creationId xmlns:a16="http://schemas.microsoft.com/office/drawing/2014/main" id="{A82EA264-91C7-3DD7-B263-6C68D12E79C8}"/>
                </a:ext>
              </a:extLst>
            </p:cNvPr>
            <p:cNvSpPr/>
            <p:nvPr/>
          </p:nvSpPr>
          <p:spPr>
            <a:xfrm>
              <a:off x="15844460" y="3128254"/>
              <a:ext cx="272415" cy="272415"/>
            </a:xfrm>
            <a:custGeom>
              <a:avLst/>
              <a:gdLst/>
              <a:ahLst/>
              <a:cxnLst/>
              <a:rect l="l" t="t" r="r" b="b"/>
              <a:pathLst>
                <a:path w="272415" h="272414">
                  <a:moveTo>
                    <a:pt x="136121" y="0"/>
                  </a:moveTo>
                  <a:lnTo>
                    <a:pt x="93143" y="6951"/>
                  </a:lnTo>
                  <a:lnTo>
                    <a:pt x="55782" y="26298"/>
                  </a:lnTo>
                  <a:lnTo>
                    <a:pt x="26298" y="55782"/>
                  </a:lnTo>
                  <a:lnTo>
                    <a:pt x="6951" y="93143"/>
                  </a:lnTo>
                  <a:lnTo>
                    <a:pt x="0" y="136121"/>
                  </a:lnTo>
                  <a:lnTo>
                    <a:pt x="6951" y="179099"/>
                  </a:lnTo>
                  <a:lnTo>
                    <a:pt x="26298" y="216460"/>
                  </a:lnTo>
                  <a:lnTo>
                    <a:pt x="55782" y="245944"/>
                  </a:lnTo>
                  <a:lnTo>
                    <a:pt x="93143" y="265291"/>
                  </a:lnTo>
                  <a:lnTo>
                    <a:pt x="136121" y="272243"/>
                  </a:lnTo>
                  <a:lnTo>
                    <a:pt x="179099" y="265291"/>
                  </a:lnTo>
                  <a:lnTo>
                    <a:pt x="216460" y="245944"/>
                  </a:lnTo>
                  <a:lnTo>
                    <a:pt x="245944" y="216460"/>
                  </a:lnTo>
                  <a:lnTo>
                    <a:pt x="265291" y="179099"/>
                  </a:lnTo>
                  <a:lnTo>
                    <a:pt x="272243" y="136121"/>
                  </a:lnTo>
                  <a:lnTo>
                    <a:pt x="265291" y="93143"/>
                  </a:lnTo>
                  <a:lnTo>
                    <a:pt x="245944" y="55782"/>
                  </a:lnTo>
                  <a:lnTo>
                    <a:pt x="216460" y="26298"/>
                  </a:lnTo>
                  <a:lnTo>
                    <a:pt x="179099" y="6951"/>
                  </a:lnTo>
                  <a:lnTo>
                    <a:pt x="136121" y="0"/>
                  </a:lnTo>
                  <a:close/>
                </a:path>
              </a:pathLst>
            </a:custGeom>
            <a:solidFill>
              <a:srgbClr val="03B96A"/>
            </a:solidFill>
          </p:spPr>
          <p:txBody>
            <a:bodyPr wrap="square" lIns="0" tIns="0" rIns="0" bIns="0" rtlCol="0"/>
            <a:lstStyle/>
            <a:p>
              <a:endParaRPr/>
            </a:p>
          </p:txBody>
        </p:sp>
        <p:sp>
          <p:nvSpPr>
            <p:cNvPr id="40" name="object 43">
              <a:extLst>
                <a:ext uri="{FF2B5EF4-FFF2-40B4-BE49-F238E27FC236}">
                  <a16:creationId xmlns:a16="http://schemas.microsoft.com/office/drawing/2014/main" id="{A9DC26E1-9A22-D732-483F-F311B0B8501B}"/>
                </a:ext>
              </a:extLst>
            </p:cNvPr>
            <p:cNvSpPr/>
            <p:nvPr/>
          </p:nvSpPr>
          <p:spPr>
            <a:xfrm>
              <a:off x="15823516" y="3107317"/>
              <a:ext cx="314325" cy="314325"/>
            </a:xfrm>
            <a:custGeom>
              <a:avLst/>
              <a:gdLst/>
              <a:ahLst/>
              <a:cxnLst/>
              <a:rect l="l" t="t" r="r" b="b"/>
              <a:pathLst>
                <a:path w="314325" h="314325">
                  <a:moveTo>
                    <a:pt x="157063" y="0"/>
                  </a:moveTo>
                  <a:lnTo>
                    <a:pt x="107420" y="8007"/>
                  </a:lnTo>
                  <a:lnTo>
                    <a:pt x="64304" y="30304"/>
                  </a:lnTo>
                  <a:lnTo>
                    <a:pt x="30304" y="64304"/>
                  </a:lnTo>
                  <a:lnTo>
                    <a:pt x="8007" y="107420"/>
                  </a:lnTo>
                  <a:lnTo>
                    <a:pt x="0" y="157063"/>
                  </a:lnTo>
                  <a:lnTo>
                    <a:pt x="8007" y="206706"/>
                  </a:lnTo>
                  <a:lnTo>
                    <a:pt x="30304" y="249821"/>
                  </a:lnTo>
                  <a:lnTo>
                    <a:pt x="64304" y="283821"/>
                  </a:lnTo>
                  <a:lnTo>
                    <a:pt x="107420" y="306119"/>
                  </a:lnTo>
                  <a:lnTo>
                    <a:pt x="157063" y="314126"/>
                  </a:lnTo>
                  <a:lnTo>
                    <a:pt x="206706" y="306119"/>
                  </a:lnTo>
                  <a:lnTo>
                    <a:pt x="249821" y="283821"/>
                  </a:lnTo>
                  <a:lnTo>
                    <a:pt x="261400" y="272243"/>
                  </a:lnTo>
                  <a:lnTo>
                    <a:pt x="157063" y="272243"/>
                  </a:lnTo>
                  <a:lnTo>
                    <a:pt x="112274" y="263176"/>
                  </a:lnTo>
                  <a:lnTo>
                    <a:pt x="75658" y="238467"/>
                  </a:lnTo>
                  <a:lnTo>
                    <a:pt x="50949" y="201851"/>
                  </a:lnTo>
                  <a:lnTo>
                    <a:pt x="41883" y="157063"/>
                  </a:lnTo>
                  <a:lnTo>
                    <a:pt x="50949" y="112274"/>
                  </a:lnTo>
                  <a:lnTo>
                    <a:pt x="75658" y="75658"/>
                  </a:lnTo>
                  <a:lnTo>
                    <a:pt x="112274" y="50949"/>
                  </a:lnTo>
                  <a:lnTo>
                    <a:pt x="157063" y="41883"/>
                  </a:lnTo>
                  <a:lnTo>
                    <a:pt x="261400" y="41883"/>
                  </a:lnTo>
                  <a:lnTo>
                    <a:pt x="249821" y="30304"/>
                  </a:lnTo>
                  <a:lnTo>
                    <a:pt x="206706" y="8007"/>
                  </a:lnTo>
                  <a:lnTo>
                    <a:pt x="157063" y="0"/>
                  </a:lnTo>
                  <a:close/>
                </a:path>
                <a:path w="314325" h="314325">
                  <a:moveTo>
                    <a:pt x="261400" y="41883"/>
                  </a:moveTo>
                  <a:lnTo>
                    <a:pt x="157063" y="41883"/>
                  </a:lnTo>
                  <a:lnTo>
                    <a:pt x="201851" y="50949"/>
                  </a:lnTo>
                  <a:lnTo>
                    <a:pt x="238467" y="75658"/>
                  </a:lnTo>
                  <a:lnTo>
                    <a:pt x="263176" y="112274"/>
                  </a:lnTo>
                  <a:lnTo>
                    <a:pt x="272243" y="157063"/>
                  </a:lnTo>
                  <a:lnTo>
                    <a:pt x="263176" y="201851"/>
                  </a:lnTo>
                  <a:lnTo>
                    <a:pt x="238467" y="238467"/>
                  </a:lnTo>
                  <a:lnTo>
                    <a:pt x="201851" y="263176"/>
                  </a:lnTo>
                  <a:lnTo>
                    <a:pt x="157063" y="272243"/>
                  </a:lnTo>
                  <a:lnTo>
                    <a:pt x="261400" y="272243"/>
                  </a:lnTo>
                  <a:lnTo>
                    <a:pt x="283821" y="249821"/>
                  </a:lnTo>
                  <a:lnTo>
                    <a:pt x="306119" y="206706"/>
                  </a:lnTo>
                  <a:lnTo>
                    <a:pt x="314126" y="157063"/>
                  </a:lnTo>
                  <a:lnTo>
                    <a:pt x="306119" y="107420"/>
                  </a:lnTo>
                  <a:lnTo>
                    <a:pt x="283821" y="64304"/>
                  </a:lnTo>
                  <a:lnTo>
                    <a:pt x="261400" y="41883"/>
                  </a:lnTo>
                  <a:close/>
                </a:path>
              </a:pathLst>
            </a:custGeom>
            <a:solidFill>
              <a:srgbClr val="211F1F"/>
            </a:solidFill>
          </p:spPr>
          <p:txBody>
            <a:bodyPr wrap="square" lIns="0" tIns="0" rIns="0" bIns="0" rtlCol="0"/>
            <a:lstStyle/>
            <a:p>
              <a:endParaRPr/>
            </a:p>
          </p:txBody>
        </p:sp>
      </p:grpSp>
      <p:grpSp>
        <p:nvGrpSpPr>
          <p:cNvPr id="47" name="object 50">
            <a:extLst>
              <a:ext uri="{FF2B5EF4-FFF2-40B4-BE49-F238E27FC236}">
                <a16:creationId xmlns:a16="http://schemas.microsoft.com/office/drawing/2014/main" id="{2596E7C1-E96D-B153-D7EC-C9714EA628DF}"/>
              </a:ext>
            </a:extLst>
          </p:cNvPr>
          <p:cNvGrpSpPr/>
          <p:nvPr userDrawn="1"/>
        </p:nvGrpSpPr>
        <p:grpSpPr>
          <a:xfrm>
            <a:off x="14300522" y="6253905"/>
            <a:ext cx="690245" cy="1294765"/>
            <a:chOff x="11046169" y="6253905"/>
            <a:chExt cx="690245" cy="1294765"/>
          </a:xfrm>
        </p:grpSpPr>
        <p:sp>
          <p:nvSpPr>
            <p:cNvPr id="48" name="object 51">
              <a:extLst>
                <a:ext uri="{FF2B5EF4-FFF2-40B4-BE49-F238E27FC236}">
                  <a16:creationId xmlns:a16="http://schemas.microsoft.com/office/drawing/2014/main" id="{6CCA8680-C3CE-A13D-CA57-8D02CEA76989}"/>
                </a:ext>
              </a:extLst>
            </p:cNvPr>
            <p:cNvSpPr/>
            <p:nvPr/>
          </p:nvSpPr>
          <p:spPr>
            <a:xfrm>
              <a:off x="11067110" y="6274846"/>
              <a:ext cx="648335" cy="1116965"/>
            </a:xfrm>
            <a:custGeom>
              <a:avLst/>
              <a:gdLst/>
              <a:ahLst/>
              <a:cxnLst/>
              <a:rect l="l" t="t" r="r" b="b"/>
              <a:pathLst>
                <a:path w="648334" h="1116965">
                  <a:moveTo>
                    <a:pt x="648116" y="1116814"/>
                  </a:moveTo>
                  <a:lnTo>
                    <a:pt x="0" y="1116814"/>
                  </a:lnTo>
                  <a:lnTo>
                    <a:pt x="0" y="0"/>
                  </a:lnTo>
                </a:path>
              </a:pathLst>
            </a:custGeom>
            <a:ln w="41883">
              <a:solidFill>
                <a:srgbClr val="211F1F"/>
              </a:solidFill>
            </a:ln>
          </p:spPr>
          <p:txBody>
            <a:bodyPr wrap="square" lIns="0" tIns="0" rIns="0" bIns="0" rtlCol="0"/>
            <a:lstStyle/>
            <a:p>
              <a:endParaRPr/>
            </a:p>
          </p:txBody>
        </p:sp>
        <p:sp>
          <p:nvSpPr>
            <p:cNvPr id="49" name="object 52">
              <a:extLst>
                <a:ext uri="{FF2B5EF4-FFF2-40B4-BE49-F238E27FC236}">
                  <a16:creationId xmlns:a16="http://schemas.microsoft.com/office/drawing/2014/main" id="{5B3CCA09-A02A-127E-A567-4E059CE8C396}"/>
                </a:ext>
              </a:extLst>
            </p:cNvPr>
            <p:cNvSpPr/>
            <p:nvPr/>
          </p:nvSpPr>
          <p:spPr>
            <a:xfrm>
              <a:off x="11429007" y="7255471"/>
              <a:ext cx="272415" cy="272415"/>
            </a:xfrm>
            <a:custGeom>
              <a:avLst/>
              <a:gdLst/>
              <a:ahLst/>
              <a:cxnLst/>
              <a:rect l="l" t="t" r="r" b="b"/>
              <a:pathLst>
                <a:path w="272415" h="272415">
                  <a:moveTo>
                    <a:pt x="136121" y="0"/>
                  </a:moveTo>
                  <a:lnTo>
                    <a:pt x="93143" y="6951"/>
                  </a:lnTo>
                  <a:lnTo>
                    <a:pt x="55782" y="26298"/>
                  </a:lnTo>
                  <a:lnTo>
                    <a:pt x="26298" y="55782"/>
                  </a:lnTo>
                  <a:lnTo>
                    <a:pt x="6951" y="93143"/>
                  </a:lnTo>
                  <a:lnTo>
                    <a:pt x="0" y="136121"/>
                  </a:lnTo>
                  <a:lnTo>
                    <a:pt x="6951" y="179099"/>
                  </a:lnTo>
                  <a:lnTo>
                    <a:pt x="26298" y="216460"/>
                  </a:lnTo>
                  <a:lnTo>
                    <a:pt x="55782" y="245944"/>
                  </a:lnTo>
                  <a:lnTo>
                    <a:pt x="93143" y="265291"/>
                  </a:lnTo>
                  <a:lnTo>
                    <a:pt x="136121" y="272243"/>
                  </a:lnTo>
                  <a:lnTo>
                    <a:pt x="179099" y="265291"/>
                  </a:lnTo>
                  <a:lnTo>
                    <a:pt x="216460" y="245944"/>
                  </a:lnTo>
                  <a:lnTo>
                    <a:pt x="245944" y="216460"/>
                  </a:lnTo>
                  <a:lnTo>
                    <a:pt x="265291" y="179099"/>
                  </a:lnTo>
                  <a:lnTo>
                    <a:pt x="272243" y="136121"/>
                  </a:lnTo>
                  <a:lnTo>
                    <a:pt x="265291" y="93143"/>
                  </a:lnTo>
                  <a:lnTo>
                    <a:pt x="245944" y="55782"/>
                  </a:lnTo>
                  <a:lnTo>
                    <a:pt x="216460" y="26298"/>
                  </a:lnTo>
                  <a:lnTo>
                    <a:pt x="179099" y="6951"/>
                  </a:lnTo>
                  <a:lnTo>
                    <a:pt x="136121" y="0"/>
                  </a:lnTo>
                  <a:close/>
                </a:path>
              </a:pathLst>
            </a:custGeom>
            <a:solidFill>
              <a:srgbClr val="00ACED"/>
            </a:solidFill>
          </p:spPr>
          <p:txBody>
            <a:bodyPr wrap="square" lIns="0" tIns="0" rIns="0" bIns="0" rtlCol="0"/>
            <a:lstStyle/>
            <a:p>
              <a:endParaRPr/>
            </a:p>
          </p:txBody>
        </p:sp>
        <p:sp>
          <p:nvSpPr>
            <p:cNvPr id="50" name="object 53">
              <a:extLst>
                <a:ext uri="{FF2B5EF4-FFF2-40B4-BE49-F238E27FC236}">
                  <a16:creationId xmlns:a16="http://schemas.microsoft.com/office/drawing/2014/main" id="{1E8270DB-BC40-C316-0394-B31575FE3986}"/>
                </a:ext>
              </a:extLst>
            </p:cNvPr>
            <p:cNvSpPr/>
            <p:nvPr/>
          </p:nvSpPr>
          <p:spPr>
            <a:xfrm>
              <a:off x="11408061" y="7234524"/>
              <a:ext cx="314325" cy="314325"/>
            </a:xfrm>
            <a:custGeom>
              <a:avLst/>
              <a:gdLst/>
              <a:ahLst/>
              <a:cxnLst/>
              <a:rect l="l" t="t" r="r" b="b"/>
              <a:pathLst>
                <a:path w="314325" h="314325">
                  <a:moveTo>
                    <a:pt x="157063" y="0"/>
                  </a:moveTo>
                  <a:lnTo>
                    <a:pt x="107420" y="8007"/>
                  </a:lnTo>
                  <a:lnTo>
                    <a:pt x="64304" y="30304"/>
                  </a:lnTo>
                  <a:lnTo>
                    <a:pt x="30304" y="64304"/>
                  </a:lnTo>
                  <a:lnTo>
                    <a:pt x="8007" y="107420"/>
                  </a:lnTo>
                  <a:lnTo>
                    <a:pt x="0" y="157063"/>
                  </a:lnTo>
                  <a:lnTo>
                    <a:pt x="8007" y="206706"/>
                  </a:lnTo>
                  <a:lnTo>
                    <a:pt x="30304" y="249821"/>
                  </a:lnTo>
                  <a:lnTo>
                    <a:pt x="64304" y="283821"/>
                  </a:lnTo>
                  <a:lnTo>
                    <a:pt x="107420" y="306119"/>
                  </a:lnTo>
                  <a:lnTo>
                    <a:pt x="157063" y="314126"/>
                  </a:lnTo>
                  <a:lnTo>
                    <a:pt x="206706" y="306119"/>
                  </a:lnTo>
                  <a:lnTo>
                    <a:pt x="249821" y="283821"/>
                  </a:lnTo>
                  <a:lnTo>
                    <a:pt x="261400" y="272243"/>
                  </a:lnTo>
                  <a:lnTo>
                    <a:pt x="157063" y="272243"/>
                  </a:lnTo>
                  <a:lnTo>
                    <a:pt x="112274" y="263176"/>
                  </a:lnTo>
                  <a:lnTo>
                    <a:pt x="75658" y="238467"/>
                  </a:lnTo>
                  <a:lnTo>
                    <a:pt x="50949" y="201851"/>
                  </a:lnTo>
                  <a:lnTo>
                    <a:pt x="41883" y="157063"/>
                  </a:lnTo>
                  <a:lnTo>
                    <a:pt x="50949" y="112274"/>
                  </a:lnTo>
                  <a:lnTo>
                    <a:pt x="75658" y="75658"/>
                  </a:lnTo>
                  <a:lnTo>
                    <a:pt x="112274" y="50949"/>
                  </a:lnTo>
                  <a:lnTo>
                    <a:pt x="157063" y="41883"/>
                  </a:lnTo>
                  <a:lnTo>
                    <a:pt x="261400" y="41883"/>
                  </a:lnTo>
                  <a:lnTo>
                    <a:pt x="249821" y="30304"/>
                  </a:lnTo>
                  <a:lnTo>
                    <a:pt x="206706" y="8007"/>
                  </a:lnTo>
                  <a:lnTo>
                    <a:pt x="157063" y="0"/>
                  </a:lnTo>
                  <a:close/>
                </a:path>
                <a:path w="314325" h="314325">
                  <a:moveTo>
                    <a:pt x="261400" y="41883"/>
                  </a:moveTo>
                  <a:lnTo>
                    <a:pt x="157063" y="41883"/>
                  </a:lnTo>
                  <a:lnTo>
                    <a:pt x="201851" y="50949"/>
                  </a:lnTo>
                  <a:lnTo>
                    <a:pt x="238467" y="75658"/>
                  </a:lnTo>
                  <a:lnTo>
                    <a:pt x="263176" y="112274"/>
                  </a:lnTo>
                  <a:lnTo>
                    <a:pt x="272243" y="157063"/>
                  </a:lnTo>
                  <a:lnTo>
                    <a:pt x="263176" y="201851"/>
                  </a:lnTo>
                  <a:lnTo>
                    <a:pt x="238467" y="238467"/>
                  </a:lnTo>
                  <a:lnTo>
                    <a:pt x="201851" y="263176"/>
                  </a:lnTo>
                  <a:lnTo>
                    <a:pt x="157063" y="272243"/>
                  </a:lnTo>
                  <a:lnTo>
                    <a:pt x="261400" y="272243"/>
                  </a:lnTo>
                  <a:lnTo>
                    <a:pt x="283821" y="249821"/>
                  </a:lnTo>
                  <a:lnTo>
                    <a:pt x="306119" y="206706"/>
                  </a:lnTo>
                  <a:lnTo>
                    <a:pt x="314126" y="157063"/>
                  </a:lnTo>
                  <a:lnTo>
                    <a:pt x="306119" y="107420"/>
                  </a:lnTo>
                  <a:lnTo>
                    <a:pt x="283821" y="64304"/>
                  </a:lnTo>
                  <a:lnTo>
                    <a:pt x="261400" y="41883"/>
                  </a:lnTo>
                  <a:close/>
                </a:path>
              </a:pathLst>
            </a:custGeom>
            <a:solidFill>
              <a:srgbClr val="211F1F"/>
            </a:solidFill>
          </p:spPr>
          <p:txBody>
            <a:bodyPr wrap="square" lIns="0" tIns="0" rIns="0" bIns="0" rtlCol="0"/>
            <a:lstStyle/>
            <a:p>
              <a:endParaRPr/>
            </a:p>
          </p:txBody>
        </p:sp>
      </p:grpSp>
      <p:grpSp>
        <p:nvGrpSpPr>
          <p:cNvPr id="57" name="object 60">
            <a:extLst>
              <a:ext uri="{FF2B5EF4-FFF2-40B4-BE49-F238E27FC236}">
                <a16:creationId xmlns:a16="http://schemas.microsoft.com/office/drawing/2014/main" id="{546B7A03-EFD3-8551-CA73-1B8D3E1EC8B1}"/>
              </a:ext>
            </a:extLst>
          </p:cNvPr>
          <p:cNvGrpSpPr/>
          <p:nvPr userDrawn="1"/>
        </p:nvGrpSpPr>
        <p:grpSpPr>
          <a:xfrm>
            <a:off x="5208786" y="6253905"/>
            <a:ext cx="690245" cy="1294765"/>
            <a:chOff x="14824172" y="6253905"/>
            <a:chExt cx="690245" cy="1294765"/>
          </a:xfrm>
        </p:grpSpPr>
        <p:sp>
          <p:nvSpPr>
            <p:cNvPr id="58" name="object 61">
              <a:extLst>
                <a:ext uri="{FF2B5EF4-FFF2-40B4-BE49-F238E27FC236}">
                  <a16:creationId xmlns:a16="http://schemas.microsoft.com/office/drawing/2014/main" id="{C90EC95A-BD1A-122F-ECD1-600658F5F651}"/>
                </a:ext>
              </a:extLst>
            </p:cNvPr>
            <p:cNvSpPr/>
            <p:nvPr/>
          </p:nvSpPr>
          <p:spPr>
            <a:xfrm>
              <a:off x="14845114" y="6274846"/>
              <a:ext cx="648335" cy="1116965"/>
            </a:xfrm>
            <a:custGeom>
              <a:avLst/>
              <a:gdLst/>
              <a:ahLst/>
              <a:cxnLst/>
              <a:rect l="l" t="t" r="r" b="b"/>
              <a:pathLst>
                <a:path w="648334" h="1116965">
                  <a:moveTo>
                    <a:pt x="648116" y="1116814"/>
                  </a:moveTo>
                  <a:lnTo>
                    <a:pt x="0" y="1116814"/>
                  </a:lnTo>
                  <a:lnTo>
                    <a:pt x="0" y="0"/>
                  </a:lnTo>
                </a:path>
              </a:pathLst>
            </a:custGeom>
            <a:ln w="41883">
              <a:solidFill>
                <a:srgbClr val="211F1F"/>
              </a:solidFill>
            </a:ln>
          </p:spPr>
          <p:txBody>
            <a:bodyPr wrap="square" lIns="0" tIns="0" rIns="0" bIns="0" rtlCol="0"/>
            <a:lstStyle/>
            <a:p>
              <a:endParaRPr/>
            </a:p>
          </p:txBody>
        </p:sp>
        <p:sp>
          <p:nvSpPr>
            <p:cNvPr id="59" name="object 62">
              <a:extLst>
                <a:ext uri="{FF2B5EF4-FFF2-40B4-BE49-F238E27FC236}">
                  <a16:creationId xmlns:a16="http://schemas.microsoft.com/office/drawing/2014/main" id="{FF4CF599-D843-B659-5627-9D6155416624}"/>
                </a:ext>
              </a:extLst>
            </p:cNvPr>
            <p:cNvSpPr/>
            <p:nvPr/>
          </p:nvSpPr>
          <p:spPr>
            <a:xfrm>
              <a:off x="15202658" y="7255471"/>
              <a:ext cx="272415" cy="272415"/>
            </a:xfrm>
            <a:custGeom>
              <a:avLst/>
              <a:gdLst/>
              <a:ahLst/>
              <a:cxnLst/>
              <a:rect l="l" t="t" r="r" b="b"/>
              <a:pathLst>
                <a:path w="272415" h="272415">
                  <a:moveTo>
                    <a:pt x="136121" y="0"/>
                  </a:moveTo>
                  <a:lnTo>
                    <a:pt x="93143" y="6951"/>
                  </a:lnTo>
                  <a:lnTo>
                    <a:pt x="55782" y="26298"/>
                  </a:lnTo>
                  <a:lnTo>
                    <a:pt x="26298" y="55782"/>
                  </a:lnTo>
                  <a:lnTo>
                    <a:pt x="6951" y="93143"/>
                  </a:lnTo>
                  <a:lnTo>
                    <a:pt x="0" y="136121"/>
                  </a:lnTo>
                  <a:lnTo>
                    <a:pt x="6951" y="179099"/>
                  </a:lnTo>
                  <a:lnTo>
                    <a:pt x="26298" y="216460"/>
                  </a:lnTo>
                  <a:lnTo>
                    <a:pt x="55782" y="245944"/>
                  </a:lnTo>
                  <a:lnTo>
                    <a:pt x="93143" y="265291"/>
                  </a:lnTo>
                  <a:lnTo>
                    <a:pt x="136121" y="272243"/>
                  </a:lnTo>
                  <a:lnTo>
                    <a:pt x="179099" y="265291"/>
                  </a:lnTo>
                  <a:lnTo>
                    <a:pt x="216460" y="245944"/>
                  </a:lnTo>
                  <a:lnTo>
                    <a:pt x="245944" y="216460"/>
                  </a:lnTo>
                  <a:lnTo>
                    <a:pt x="265291" y="179099"/>
                  </a:lnTo>
                  <a:lnTo>
                    <a:pt x="272243" y="136121"/>
                  </a:lnTo>
                  <a:lnTo>
                    <a:pt x="265291" y="93143"/>
                  </a:lnTo>
                  <a:lnTo>
                    <a:pt x="245944" y="55782"/>
                  </a:lnTo>
                  <a:lnTo>
                    <a:pt x="216460" y="26298"/>
                  </a:lnTo>
                  <a:lnTo>
                    <a:pt x="179099" y="6951"/>
                  </a:lnTo>
                  <a:lnTo>
                    <a:pt x="136121" y="0"/>
                  </a:lnTo>
                  <a:close/>
                </a:path>
              </a:pathLst>
            </a:custGeom>
            <a:solidFill>
              <a:srgbClr val="F9CF35"/>
            </a:solidFill>
          </p:spPr>
          <p:txBody>
            <a:bodyPr wrap="square" lIns="0" tIns="0" rIns="0" bIns="0" rtlCol="0"/>
            <a:lstStyle/>
            <a:p>
              <a:endParaRPr/>
            </a:p>
          </p:txBody>
        </p:sp>
        <p:sp>
          <p:nvSpPr>
            <p:cNvPr id="60" name="object 63">
              <a:extLst>
                <a:ext uri="{FF2B5EF4-FFF2-40B4-BE49-F238E27FC236}">
                  <a16:creationId xmlns:a16="http://schemas.microsoft.com/office/drawing/2014/main" id="{DE8ED283-335A-549D-C3D9-8E0D2D335157}"/>
                </a:ext>
              </a:extLst>
            </p:cNvPr>
            <p:cNvSpPr/>
            <p:nvPr/>
          </p:nvSpPr>
          <p:spPr>
            <a:xfrm>
              <a:off x="15181716" y="7234524"/>
              <a:ext cx="314325" cy="314325"/>
            </a:xfrm>
            <a:custGeom>
              <a:avLst/>
              <a:gdLst/>
              <a:ahLst/>
              <a:cxnLst/>
              <a:rect l="l" t="t" r="r" b="b"/>
              <a:pathLst>
                <a:path w="314325" h="314325">
                  <a:moveTo>
                    <a:pt x="157063" y="0"/>
                  </a:moveTo>
                  <a:lnTo>
                    <a:pt x="107420" y="8007"/>
                  </a:lnTo>
                  <a:lnTo>
                    <a:pt x="64304" y="30304"/>
                  </a:lnTo>
                  <a:lnTo>
                    <a:pt x="30304" y="64304"/>
                  </a:lnTo>
                  <a:lnTo>
                    <a:pt x="8007" y="107420"/>
                  </a:lnTo>
                  <a:lnTo>
                    <a:pt x="0" y="157063"/>
                  </a:lnTo>
                  <a:lnTo>
                    <a:pt x="8007" y="206706"/>
                  </a:lnTo>
                  <a:lnTo>
                    <a:pt x="30304" y="249821"/>
                  </a:lnTo>
                  <a:lnTo>
                    <a:pt x="64304" y="283821"/>
                  </a:lnTo>
                  <a:lnTo>
                    <a:pt x="107420" y="306119"/>
                  </a:lnTo>
                  <a:lnTo>
                    <a:pt x="157063" y="314126"/>
                  </a:lnTo>
                  <a:lnTo>
                    <a:pt x="206706" y="306119"/>
                  </a:lnTo>
                  <a:lnTo>
                    <a:pt x="249821" y="283821"/>
                  </a:lnTo>
                  <a:lnTo>
                    <a:pt x="261400" y="272243"/>
                  </a:lnTo>
                  <a:lnTo>
                    <a:pt x="157063" y="272243"/>
                  </a:lnTo>
                  <a:lnTo>
                    <a:pt x="112274" y="263176"/>
                  </a:lnTo>
                  <a:lnTo>
                    <a:pt x="75658" y="238467"/>
                  </a:lnTo>
                  <a:lnTo>
                    <a:pt x="50949" y="201851"/>
                  </a:lnTo>
                  <a:lnTo>
                    <a:pt x="41883" y="157063"/>
                  </a:lnTo>
                  <a:lnTo>
                    <a:pt x="50949" y="112274"/>
                  </a:lnTo>
                  <a:lnTo>
                    <a:pt x="75658" y="75658"/>
                  </a:lnTo>
                  <a:lnTo>
                    <a:pt x="112274" y="50949"/>
                  </a:lnTo>
                  <a:lnTo>
                    <a:pt x="157063" y="41883"/>
                  </a:lnTo>
                  <a:lnTo>
                    <a:pt x="261400" y="41883"/>
                  </a:lnTo>
                  <a:lnTo>
                    <a:pt x="249821" y="30304"/>
                  </a:lnTo>
                  <a:lnTo>
                    <a:pt x="206706" y="8007"/>
                  </a:lnTo>
                  <a:lnTo>
                    <a:pt x="157063" y="0"/>
                  </a:lnTo>
                  <a:close/>
                </a:path>
                <a:path w="314325" h="314325">
                  <a:moveTo>
                    <a:pt x="261400" y="41883"/>
                  </a:moveTo>
                  <a:lnTo>
                    <a:pt x="157063" y="41883"/>
                  </a:lnTo>
                  <a:lnTo>
                    <a:pt x="201851" y="50949"/>
                  </a:lnTo>
                  <a:lnTo>
                    <a:pt x="238467" y="75658"/>
                  </a:lnTo>
                  <a:lnTo>
                    <a:pt x="263176" y="112274"/>
                  </a:lnTo>
                  <a:lnTo>
                    <a:pt x="272243" y="157063"/>
                  </a:lnTo>
                  <a:lnTo>
                    <a:pt x="263176" y="201851"/>
                  </a:lnTo>
                  <a:lnTo>
                    <a:pt x="238467" y="238467"/>
                  </a:lnTo>
                  <a:lnTo>
                    <a:pt x="201851" y="263176"/>
                  </a:lnTo>
                  <a:lnTo>
                    <a:pt x="157063" y="272243"/>
                  </a:lnTo>
                  <a:lnTo>
                    <a:pt x="261400" y="272243"/>
                  </a:lnTo>
                  <a:lnTo>
                    <a:pt x="283821" y="249821"/>
                  </a:lnTo>
                  <a:lnTo>
                    <a:pt x="306119" y="206706"/>
                  </a:lnTo>
                  <a:lnTo>
                    <a:pt x="314126" y="157063"/>
                  </a:lnTo>
                  <a:lnTo>
                    <a:pt x="306119" y="107420"/>
                  </a:lnTo>
                  <a:lnTo>
                    <a:pt x="283821" y="64304"/>
                  </a:lnTo>
                  <a:lnTo>
                    <a:pt x="261400" y="41883"/>
                  </a:lnTo>
                  <a:close/>
                </a:path>
              </a:pathLst>
            </a:custGeom>
            <a:solidFill>
              <a:srgbClr val="211F1F"/>
            </a:solidFill>
          </p:spPr>
          <p:txBody>
            <a:bodyPr wrap="square" lIns="0" tIns="0" rIns="0" bIns="0" rtlCol="0"/>
            <a:lstStyle/>
            <a:p>
              <a:endParaRPr/>
            </a:p>
          </p:txBody>
        </p:sp>
      </p:grpSp>
      <p:grpSp>
        <p:nvGrpSpPr>
          <p:cNvPr id="67" name="object 70">
            <a:extLst>
              <a:ext uri="{FF2B5EF4-FFF2-40B4-BE49-F238E27FC236}">
                <a16:creationId xmlns:a16="http://schemas.microsoft.com/office/drawing/2014/main" id="{51E648DA-E6B1-64AB-C816-236956E04029}"/>
              </a:ext>
            </a:extLst>
          </p:cNvPr>
          <p:cNvGrpSpPr/>
          <p:nvPr userDrawn="1"/>
        </p:nvGrpSpPr>
        <p:grpSpPr>
          <a:xfrm>
            <a:off x="9877364" y="6253905"/>
            <a:ext cx="690245" cy="1294765"/>
            <a:chOff x="6635437" y="6253905"/>
            <a:chExt cx="690245" cy="1294765"/>
          </a:xfrm>
        </p:grpSpPr>
        <p:sp>
          <p:nvSpPr>
            <p:cNvPr id="68" name="object 71">
              <a:extLst>
                <a:ext uri="{FF2B5EF4-FFF2-40B4-BE49-F238E27FC236}">
                  <a16:creationId xmlns:a16="http://schemas.microsoft.com/office/drawing/2014/main" id="{5E6AA5FA-C6E2-7339-012C-DAB21262A1BF}"/>
                </a:ext>
              </a:extLst>
            </p:cNvPr>
            <p:cNvSpPr/>
            <p:nvPr/>
          </p:nvSpPr>
          <p:spPr>
            <a:xfrm>
              <a:off x="6656379" y="6274846"/>
              <a:ext cx="648335" cy="1116965"/>
            </a:xfrm>
            <a:custGeom>
              <a:avLst/>
              <a:gdLst/>
              <a:ahLst/>
              <a:cxnLst/>
              <a:rect l="l" t="t" r="r" b="b"/>
              <a:pathLst>
                <a:path w="648334" h="1116965">
                  <a:moveTo>
                    <a:pt x="648116" y="1116814"/>
                  </a:moveTo>
                  <a:lnTo>
                    <a:pt x="0" y="1116814"/>
                  </a:lnTo>
                  <a:lnTo>
                    <a:pt x="0" y="0"/>
                  </a:lnTo>
                </a:path>
              </a:pathLst>
            </a:custGeom>
            <a:ln w="41883">
              <a:solidFill>
                <a:srgbClr val="211F1F"/>
              </a:solidFill>
            </a:ln>
          </p:spPr>
          <p:txBody>
            <a:bodyPr wrap="square" lIns="0" tIns="0" rIns="0" bIns="0" rtlCol="0"/>
            <a:lstStyle/>
            <a:p>
              <a:endParaRPr/>
            </a:p>
          </p:txBody>
        </p:sp>
        <p:sp>
          <p:nvSpPr>
            <p:cNvPr id="69" name="object 72">
              <a:extLst>
                <a:ext uri="{FF2B5EF4-FFF2-40B4-BE49-F238E27FC236}">
                  <a16:creationId xmlns:a16="http://schemas.microsoft.com/office/drawing/2014/main" id="{89FA6722-CBF2-3CFC-8637-C621B85154B0}"/>
                </a:ext>
              </a:extLst>
            </p:cNvPr>
            <p:cNvSpPr/>
            <p:nvPr/>
          </p:nvSpPr>
          <p:spPr>
            <a:xfrm>
              <a:off x="7021777" y="7255471"/>
              <a:ext cx="272415" cy="272415"/>
            </a:xfrm>
            <a:custGeom>
              <a:avLst/>
              <a:gdLst/>
              <a:ahLst/>
              <a:cxnLst/>
              <a:rect l="l" t="t" r="r" b="b"/>
              <a:pathLst>
                <a:path w="272415" h="272415">
                  <a:moveTo>
                    <a:pt x="136121" y="0"/>
                  </a:moveTo>
                  <a:lnTo>
                    <a:pt x="93143" y="6951"/>
                  </a:lnTo>
                  <a:lnTo>
                    <a:pt x="55782" y="26298"/>
                  </a:lnTo>
                  <a:lnTo>
                    <a:pt x="26298" y="55782"/>
                  </a:lnTo>
                  <a:lnTo>
                    <a:pt x="6951" y="93143"/>
                  </a:lnTo>
                  <a:lnTo>
                    <a:pt x="0" y="136121"/>
                  </a:lnTo>
                  <a:lnTo>
                    <a:pt x="6951" y="179099"/>
                  </a:lnTo>
                  <a:lnTo>
                    <a:pt x="26298" y="216460"/>
                  </a:lnTo>
                  <a:lnTo>
                    <a:pt x="55782" y="245944"/>
                  </a:lnTo>
                  <a:lnTo>
                    <a:pt x="93143" y="265291"/>
                  </a:lnTo>
                  <a:lnTo>
                    <a:pt x="136121" y="272243"/>
                  </a:lnTo>
                  <a:lnTo>
                    <a:pt x="179099" y="265291"/>
                  </a:lnTo>
                  <a:lnTo>
                    <a:pt x="216460" y="245944"/>
                  </a:lnTo>
                  <a:lnTo>
                    <a:pt x="245944" y="216460"/>
                  </a:lnTo>
                  <a:lnTo>
                    <a:pt x="265291" y="179099"/>
                  </a:lnTo>
                  <a:lnTo>
                    <a:pt x="272243" y="136121"/>
                  </a:lnTo>
                  <a:lnTo>
                    <a:pt x="265291" y="93143"/>
                  </a:lnTo>
                  <a:lnTo>
                    <a:pt x="245944" y="55782"/>
                  </a:lnTo>
                  <a:lnTo>
                    <a:pt x="216460" y="26298"/>
                  </a:lnTo>
                  <a:lnTo>
                    <a:pt x="179099" y="6951"/>
                  </a:lnTo>
                  <a:lnTo>
                    <a:pt x="136121" y="0"/>
                  </a:lnTo>
                  <a:close/>
                </a:path>
              </a:pathLst>
            </a:custGeom>
            <a:solidFill>
              <a:srgbClr val="ED5227"/>
            </a:solidFill>
          </p:spPr>
          <p:txBody>
            <a:bodyPr wrap="square" lIns="0" tIns="0" rIns="0" bIns="0" rtlCol="0"/>
            <a:lstStyle/>
            <a:p>
              <a:endParaRPr/>
            </a:p>
          </p:txBody>
        </p:sp>
        <p:sp>
          <p:nvSpPr>
            <p:cNvPr id="70" name="object 73">
              <a:extLst>
                <a:ext uri="{FF2B5EF4-FFF2-40B4-BE49-F238E27FC236}">
                  <a16:creationId xmlns:a16="http://schemas.microsoft.com/office/drawing/2014/main" id="{B25D2F5B-25F2-A303-EB1D-8D746C278378}"/>
                </a:ext>
              </a:extLst>
            </p:cNvPr>
            <p:cNvSpPr/>
            <p:nvPr/>
          </p:nvSpPr>
          <p:spPr>
            <a:xfrm>
              <a:off x="7000840" y="7234524"/>
              <a:ext cx="314325" cy="314325"/>
            </a:xfrm>
            <a:custGeom>
              <a:avLst/>
              <a:gdLst/>
              <a:ahLst/>
              <a:cxnLst/>
              <a:rect l="l" t="t" r="r" b="b"/>
              <a:pathLst>
                <a:path w="314325" h="314325">
                  <a:moveTo>
                    <a:pt x="157063" y="0"/>
                  </a:moveTo>
                  <a:lnTo>
                    <a:pt x="107420" y="8007"/>
                  </a:lnTo>
                  <a:lnTo>
                    <a:pt x="64304" y="30304"/>
                  </a:lnTo>
                  <a:lnTo>
                    <a:pt x="30304" y="64304"/>
                  </a:lnTo>
                  <a:lnTo>
                    <a:pt x="8007" y="107420"/>
                  </a:lnTo>
                  <a:lnTo>
                    <a:pt x="0" y="157063"/>
                  </a:lnTo>
                  <a:lnTo>
                    <a:pt x="8007" y="206706"/>
                  </a:lnTo>
                  <a:lnTo>
                    <a:pt x="30304" y="249821"/>
                  </a:lnTo>
                  <a:lnTo>
                    <a:pt x="64304" y="283821"/>
                  </a:lnTo>
                  <a:lnTo>
                    <a:pt x="107420" y="306119"/>
                  </a:lnTo>
                  <a:lnTo>
                    <a:pt x="157063" y="314126"/>
                  </a:lnTo>
                  <a:lnTo>
                    <a:pt x="206706" y="306119"/>
                  </a:lnTo>
                  <a:lnTo>
                    <a:pt x="249821" y="283821"/>
                  </a:lnTo>
                  <a:lnTo>
                    <a:pt x="261400" y="272243"/>
                  </a:lnTo>
                  <a:lnTo>
                    <a:pt x="157063" y="272243"/>
                  </a:lnTo>
                  <a:lnTo>
                    <a:pt x="112274" y="263176"/>
                  </a:lnTo>
                  <a:lnTo>
                    <a:pt x="75658" y="238467"/>
                  </a:lnTo>
                  <a:lnTo>
                    <a:pt x="50949" y="201851"/>
                  </a:lnTo>
                  <a:lnTo>
                    <a:pt x="41883" y="157063"/>
                  </a:lnTo>
                  <a:lnTo>
                    <a:pt x="50949" y="112274"/>
                  </a:lnTo>
                  <a:lnTo>
                    <a:pt x="75658" y="75658"/>
                  </a:lnTo>
                  <a:lnTo>
                    <a:pt x="112274" y="50949"/>
                  </a:lnTo>
                  <a:lnTo>
                    <a:pt x="157063" y="41883"/>
                  </a:lnTo>
                  <a:lnTo>
                    <a:pt x="261400" y="41883"/>
                  </a:lnTo>
                  <a:lnTo>
                    <a:pt x="249821" y="30304"/>
                  </a:lnTo>
                  <a:lnTo>
                    <a:pt x="206706" y="8007"/>
                  </a:lnTo>
                  <a:lnTo>
                    <a:pt x="157063" y="0"/>
                  </a:lnTo>
                  <a:close/>
                </a:path>
                <a:path w="314325" h="314325">
                  <a:moveTo>
                    <a:pt x="261400" y="41883"/>
                  </a:moveTo>
                  <a:lnTo>
                    <a:pt x="157063" y="41883"/>
                  </a:lnTo>
                  <a:lnTo>
                    <a:pt x="201851" y="50949"/>
                  </a:lnTo>
                  <a:lnTo>
                    <a:pt x="238467" y="75658"/>
                  </a:lnTo>
                  <a:lnTo>
                    <a:pt x="263176" y="112274"/>
                  </a:lnTo>
                  <a:lnTo>
                    <a:pt x="272243" y="157063"/>
                  </a:lnTo>
                  <a:lnTo>
                    <a:pt x="263176" y="201851"/>
                  </a:lnTo>
                  <a:lnTo>
                    <a:pt x="238467" y="238467"/>
                  </a:lnTo>
                  <a:lnTo>
                    <a:pt x="201851" y="263176"/>
                  </a:lnTo>
                  <a:lnTo>
                    <a:pt x="157063" y="272243"/>
                  </a:lnTo>
                  <a:lnTo>
                    <a:pt x="261400" y="272243"/>
                  </a:lnTo>
                  <a:lnTo>
                    <a:pt x="283821" y="249821"/>
                  </a:lnTo>
                  <a:lnTo>
                    <a:pt x="306119" y="206706"/>
                  </a:lnTo>
                  <a:lnTo>
                    <a:pt x="314126" y="157063"/>
                  </a:lnTo>
                  <a:lnTo>
                    <a:pt x="306119" y="107420"/>
                  </a:lnTo>
                  <a:lnTo>
                    <a:pt x="283821" y="64304"/>
                  </a:lnTo>
                  <a:lnTo>
                    <a:pt x="261400" y="41883"/>
                  </a:lnTo>
                  <a:close/>
                </a:path>
              </a:pathLst>
            </a:custGeom>
            <a:solidFill>
              <a:srgbClr val="211F1F"/>
            </a:solidFill>
          </p:spPr>
          <p:txBody>
            <a:bodyPr wrap="square" lIns="0" tIns="0" rIns="0" bIns="0" rtlCol="0"/>
            <a:lstStyle/>
            <a:p>
              <a:endParaRPr/>
            </a:p>
          </p:txBody>
        </p:sp>
      </p:grpSp>
      <p:grpSp>
        <p:nvGrpSpPr>
          <p:cNvPr id="77" name="object 80">
            <a:extLst>
              <a:ext uri="{FF2B5EF4-FFF2-40B4-BE49-F238E27FC236}">
                <a16:creationId xmlns:a16="http://schemas.microsoft.com/office/drawing/2014/main" id="{927A37B0-B5BA-E346-FAFF-D83C992FA0D6}"/>
              </a:ext>
            </a:extLst>
          </p:cNvPr>
          <p:cNvGrpSpPr/>
          <p:nvPr userDrawn="1"/>
        </p:nvGrpSpPr>
        <p:grpSpPr>
          <a:xfrm>
            <a:off x="510828" y="6253905"/>
            <a:ext cx="690245" cy="1294765"/>
            <a:chOff x="1625766" y="6253905"/>
            <a:chExt cx="690245" cy="1294765"/>
          </a:xfrm>
        </p:grpSpPr>
        <p:sp>
          <p:nvSpPr>
            <p:cNvPr id="78" name="object 81">
              <a:extLst>
                <a:ext uri="{FF2B5EF4-FFF2-40B4-BE49-F238E27FC236}">
                  <a16:creationId xmlns:a16="http://schemas.microsoft.com/office/drawing/2014/main" id="{6E638C5D-9F99-48F8-CE57-F9ECAE906D48}"/>
                </a:ext>
              </a:extLst>
            </p:cNvPr>
            <p:cNvSpPr/>
            <p:nvPr/>
          </p:nvSpPr>
          <p:spPr>
            <a:xfrm>
              <a:off x="1646708" y="6274846"/>
              <a:ext cx="648335" cy="1116965"/>
            </a:xfrm>
            <a:custGeom>
              <a:avLst/>
              <a:gdLst/>
              <a:ahLst/>
              <a:cxnLst/>
              <a:rect l="l" t="t" r="r" b="b"/>
              <a:pathLst>
                <a:path w="648335" h="1116965">
                  <a:moveTo>
                    <a:pt x="648116" y="1116814"/>
                  </a:moveTo>
                  <a:lnTo>
                    <a:pt x="0" y="1116814"/>
                  </a:lnTo>
                  <a:lnTo>
                    <a:pt x="0" y="0"/>
                  </a:lnTo>
                </a:path>
              </a:pathLst>
            </a:custGeom>
            <a:ln w="41883">
              <a:solidFill>
                <a:srgbClr val="211F1F"/>
              </a:solidFill>
            </a:ln>
          </p:spPr>
          <p:txBody>
            <a:bodyPr wrap="square" lIns="0" tIns="0" rIns="0" bIns="0" rtlCol="0"/>
            <a:lstStyle/>
            <a:p>
              <a:endParaRPr/>
            </a:p>
          </p:txBody>
        </p:sp>
        <p:sp>
          <p:nvSpPr>
            <p:cNvPr id="79" name="object 82">
              <a:extLst>
                <a:ext uri="{FF2B5EF4-FFF2-40B4-BE49-F238E27FC236}">
                  <a16:creationId xmlns:a16="http://schemas.microsoft.com/office/drawing/2014/main" id="{0F3A9B26-6A9B-BF46-B07A-1D5A164B38EF}"/>
                </a:ext>
              </a:extLst>
            </p:cNvPr>
            <p:cNvSpPr/>
            <p:nvPr/>
          </p:nvSpPr>
          <p:spPr>
            <a:xfrm>
              <a:off x="2012113" y="7255471"/>
              <a:ext cx="272415" cy="272415"/>
            </a:xfrm>
            <a:custGeom>
              <a:avLst/>
              <a:gdLst/>
              <a:ahLst/>
              <a:cxnLst/>
              <a:rect l="l" t="t" r="r" b="b"/>
              <a:pathLst>
                <a:path w="272414" h="272415">
                  <a:moveTo>
                    <a:pt x="136121" y="0"/>
                  </a:moveTo>
                  <a:lnTo>
                    <a:pt x="93143" y="6951"/>
                  </a:lnTo>
                  <a:lnTo>
                    <a:pt x="55782" y="26298"/>
                  </a:lnTo>
                  <a:lnTo>
                    <a:pt x="26298" y="55782"/>
                  </a:lnTo>
                  <a:lnTo>
                    <a:pt x="6951" y="93143"/>
                  </a:lnTo>
                  <a:lnTo>
                    <a:pt x="0" y="136121"/>
                  </a:lnTo>
                  <a:lnTo>
                    <a:pt x="6951" y="179099"/>
                  </a:lnTo>
                  <a:lnTo>
                    <a:pt x="26298" y="216460"/>
                  </a:lnTo>
                  <a:lnTo>
                    <a:pt x="55782" y="245944"/>
                  </a:lnTo>
                  <a:lnTo>
                    <a:pt x="93143" y="265291"/>
                  </a:lnTo>
                  <a:lnTo>
                    <a:pt x="136121" y="272243"/>
                  </a:lnTo>
                  <a:lnTo>
                    <a:pt x="179099" y="265291"/>
                  </a:lnTo>
                  <a:lnTo>
                    <a:pt x="216460" y="245944"/>
                  </a:lnTo>
                  <a:lnTo>
                    <a:pt x="245944" y="216460"/>
                  </a:lnTo>
                  <a:lnTo>
                    <a:pt x="265291" y="179099"/>
                  </a:lnTo>
                  <a:lnTo>
                    <a:pt x="272243" y="136121"/>
                  </a:lnTo>
                  <a:lnTo>
                    <a:pt x="265291" y="93143"/>
                  </a:lnTo>
                  <a:lnTo>
                    <a:pt x="245944" y="55782"/>
                  </a:lnTo>
                  <a:lnTo>
                    <a:pt x="216460" y="26298"/>
                  </a:lnTo>
                  <a:lnTo>
                    <a:pt x="179099" y="6951"/>
                  </a:lnTo>
                  <a:lnTo>
                    <a:pt x="136121" y="0"/>
                  </a:lnTo>
                  <a:close/>
                </a:path>
              </a:pathLst>
            </a:custGeom>
            <a:solidFill>
              <a:srgbClr val="35BDC0"/>
            </a:solidFill>
          </p:spPr>
          <p:txBody>
            <a:bodyPr wrap="square" lIns="0" tIns="0" rIns="0" bIns="0" rtlCol="0"/>
            <a:lstStyle/>
            <a:p>
              <a:endParaRPr/>
            </a:p>
          </p:txBody>
        </p:sp>
        <p:sp>
          <p:nvSpPr>
            <p:cNvPr id="80" name="object 83">
              <a:extLst>
                <a:ext uri="{FF2B5EF4-FFF2-40B4-BE49-F238E27FC236}">
                  <a16:creationId xmlns:a16="http://schemas.microsoft.com/office/drawing/2014/main" id="{9527E35A-3EC7-4612-71D1-7DE2D3EAA5F2}"/>
                </a:ext>
              </a:extLst>
            </p:cNvPr>
            <p:cNvSpPr/>
            <p:nvPr/>
          </p:nvSpPr>
          <p:spPr>
            <a:xfrm>
              <a:off x="1991168" y="7234524"/>
              <a:ext cx="314325" cy="314325"/>
            </a:xfrm>
            <a:custGeom>
              <a:avLst/>
              <a:gdLst/>
              <a:ahLst/>
              <a:cxnLst/>
              <a:rect l="l" t="t" r="r" b="b"/>
              <a:pathLst>
                <a:path w="314325" h="314325">
                  <a:moveTo>
                    <a:pt x="157063" y="0"/>
                  </a:moveTo>
                  <a:lnTo>
                    <a:pt x="107420" y="8007"/>
                  </a:lnTo>
                  <a:lnTo>
                    <a:pt x="64304" y="30304"/>
                  </a:lnTo>
                  <a:lnTo>
                    <a:pt x="30304" y="64304"/>
                  </a:lnTo>
                  <a:lnTo>
                    <a:pt x="8007" y="107420"/>
                  </a:lnTo>
                  <a:lnTo>
                    <a:pt x="0" y="157063"/>
                  </a:lnTo>
                  <a:lnTo>
                    <a:pt x="8007" y="206706"/>
                  </a:lnTo>
                  <a:lnTo>
                    <a:pt x="30304" y="249821"/>
                  </a:lnTo>
                  <a:lnTo>
                    <a:pt x="64304" y="283821"/>
                  </a:lnTo>
                  <a:lnTo>
                    <a:pt x="107420" y="306119"/>
                  </a:lnTo>
                  <a:lnTo>
                    <a:pt x="157063" y="314126"/>
                  </a:lnTo>
                  <a:lnTo>
                    <a:pt x="206706" y="306119"/>
                  </a:lnTo>
                  <a:lnTo>
                    <a:pt x="249821" y="283821"/>
                  </a:lnTo>
                  <a:lnTo>
                    <a:pt x="261400" y="272243"/>
                  </a:lnTo>
                  <a:lnTo>
                    <a:pt x="157063" y="272243"/>
                  </a:lnTo>
                  <a:lnTo>
                    <a:pt x="112274" y="263176"/>
                  </a:lnTo>
                  <a:lnTo>
                    <a:pt x="75658" y="238467"/>
                  </a:lnTo>
                  <a:lnTo>
                    <a:pt x="50949" y="201851"/>
                  </a:lnTo>
                  <a:lnTo>
                    <a:pt x="41883" y="157063"/>
                  </a:lnTo>
                  <a:lnTo>
                    <a:pt x="50949" y="112274"/>
                  </a:lnTo>
                  <a:lnTo>
                    <a:pt x="75658" y="75658"/>
                  </a:lnTo>
                  <a:lnTo>
                    <a:pt x="112274" y="50949"/>
                  </a:lnTo>
                  <a:lnTo>
                    <a:pt x="157063" y="41883"/>
                  </a:lnTo>
                  <a:lnTo>
                    <a:pt x="261400" y="41883"/>
                  </a:lnTo>
                  <a:lnTo>
                    <a:pt x="249821" y="30304"/>
                  </a:lnTo>
                  <a:lnTo>
                    <a:pt x="206706" y="8007"/>
                  </a:lnTo>
                  <a:lnTo>
                    <a:pt x="157063" y="0"/>
                  </a:lnTo>
                  <a:close/>
                </a:path>
                <a:path w="314325" h="314325">
                  <a:moveTo>
                    <a:pt x="261400" y="41883"/>
                  </a:moveTo>
                  <a:lnTo>
                    <a:pt x="157063" y="41883"/>
                  </a:lnTo>
                  <a:lnTo>
                    <a:pt x="201851" y="50949"/>
                  </a:lnTo>
                  <a:lnTo>
                    <a:pt x="238467" y="75658"/>
                  </a:lnTo>
                  <a:lnTo>
                    <a:pt x="263176" y="112274"/>
                  </a:lnTo>
                  <a:lnTo>
                    <a:pt x="272243" y="157063"/>
                  </a:lnTo>
                  <a:lnTo>
                    <a:pt x="263176" y="201851"/>
                  </a:lnTo>
                  <a:lnTo>
                    <a:pt x="238467" y="238467"/>
                  </a:lnTo>
                  <a:lnTo>
                    <a:pt x="201851" y="263176"/>
                  </a:lnTo>
                  <a:lnTo>
                    <a:pt x="157063" y="272243"/>
                  </a:lnTo>
                  <a:lnTo>
                    <a:pt x="261400" y="272243"/>
                  </a:lnTo>
                  <a:lnTo>
                    <a:pt x="283821" y="249821"/>
                  </a:lnTo>
                  <a:lnTo>
                    <a:pt x="306119" y="206706"/>
                  </a:lnTo>
                  <a:lnTo>
                    <a:pt x="314126" y="157063"/>
                  </a:lnTo>
                  <a:lnTo>
                    <a:pt x="306119" y="107420"/>
                  </a:lnTo>
                  <a:lnTo>
                    <a:pt x="283821" y="64304"/>
                  </a:lnTo>
                  <a:lnTo>
                    <a:pt x="261400" y="41883"/>
                  </a:lnTo>
                  <a:close/>
                </a:path>
              </a:pathLst>
            </a:custGeom>
            <a:solidFill>
              <a:srgbClr val="211F1F"/>
            </a:solidFill>
          </p:spPr>
          <p:txBody>
            <a:bodyPr wrap="square" lIns="0" tIns="0" rIns="0" bIns="0" rtlCol="0"/>
            <a:lstStyle/>
            <a:p>
              <a:endParaRPr/>
            </a:p>
          </p:txBody>
        </p:sp>
      </p:grpSp>
      <p:grpSp>
        <p:nvGrpSpPr>
          <p:cNvPr id="87" name="object 90">
            <a:extLst>
              <a:ext uri="{FF2B5EF4-FFF2-40B4-BE49-F238E27FC236}">
                <a16:creationId xmlns:a16="http://schemas.microsoft.com/office/drawing/2014/main" id="{8B7B3DEC-1800-AAF1-51DA-6700960C1738}"/>
              </a:ext>
            </a:extLst>
          </p:cNvPr>
          <p:cNvGrpSpPr/>
          <p:nvPr userDrawn="1"/>
        </p:nvGrpSpPr>
        <p:grpSpPr>
          <a:xfrm>
            <a:off x="10811643" y="3153292"/>
            <a:ext cx="690245" cy="2249550"/>
            <a:chOff x="9366550" y="3107317"/>
            <a:chExt cx="690245" cy="2295525"/>
          </a:xfrm>
        </p:grpSpPr>
        <p:sp>
          <p:nvSpPr>
            <p:cNvPr id="88" name="object 91">
              <a:extLst>
                <a:ext uri="{FF2B5EF4-FFF2-40B4-BE49-F238E27FC236}">
                  <a16:creationId xmlns:a16="http://schemas.microsoft.com/office/drawing/2014/main" id="{94A5F4B6-1BA2-7C8C-33FC-4420AE7782A5}"/>
                </a:ext>
              </a:extLst>
            </p:cNvPr>
            <p:cNvSpPr/>
            <p:nvPr/>
          </p:nvSpPr>
          <p:spPr>
            <a:xfrm>
              <a:off x="9387492" y="3264381"/>
              <a:ext cx="648335" cy="2117725"/>
            </a:xfrm>
            <a:custGeom>
              <a:avLst/>
              <a:gdLst/>
              <a:ahLst/>
              <a:cxnLst/>
              <a:rect l="l" t="t" r="r" b="b"/>
              <a:pathLst>
                <a:path w="648334" h="2117725">
                  <a:moveTo>
                    <a:pt x="648116" y="0"/>
                  </a:moveTo>
                  <a:lnTo>
                    <a:pt x="0" y="0"/>
                  </a:lnTo>
                  <a:lnTo>
                    <a:pt x="0" y="2117118"/>
                  </a:lnTo>
                </a:path>
              </a:pathLst>
            </a:custGeom>
            <a:ln w="41883">
              <a:solidFill>
                <a:srgbClr val="211F1F"/>
              </a:solidFill>
            </a:ln>
          </p:spPr>
          <p:txBody>
            <a:bodyPr wrap="square" lIns="0" tIns="0" rIns="0" bIns="0" rtlCol="0"/>
            <a:lstStyle/>
            <a:p>
              <a:endParaRPr/>
            </a:p>
          </p:txBody>
        </p:sp>
        <p:sp>
          <p:nvSpPr>
            <p:cNvPr id="89" name="object 92">
              <a:extLst>
                <a:ext uri="{FF2B5EF4-FFF2-40B4-BE49-F238E27FC236}">
                  <a16:creationId xmlns:a16="http://schemas.microsoft.com/office/drawing/2014/main" id="{A6EE5D41-9044-0A19-7613-AA0C698B37E7}"/>
                </a:ext>
              </a:extLst>
            </p:cNvPr>
            <p:cNvSpPr/>
            <p:nvPr/>
          </p:nvSpPr>
          <p:spPr>
            <a:xfrm>
              <a:off x="9753432" y="3128254"/>
              <a:ext cx="272415" cy="272415"/>
            </a:xfrm>
            <a:custGeom>
              <a:avLst/>
              <a:gdLst/>
              <a:ahLst/>
              <a:cxnLst/>
              <a:rect l="l" t="t" r="r" b="b"/>
              <a:pathLst>
                <a:path w="272415" h="272414">
                  <a:moveTo>
                    <a:pt x="136121" y="0"/>
                  </a:moveTo>
                  <a:lnTo>
                    <a:pt x="93143" y="6951"/>
                  </a:lnTo>
                  <a:lnTo>
                    <a:pt x="55782" y="26298"/>
                  </a:lnTo>
                  <a:lnTo>
                    <a:pt x="26298" y="55782"/>
                  </a:lnTo>
                  <a:lnTo>
                    <a:pt x="6951" y="93143"/>
                  </a:lnTo>
                  <a:lnTo>
                    <a:pt x="0" y="136121"/>
                  </a:lnTo>
                  <a:lnTo>
                    <a:pt x="6951" y="179099"/>
                  </a:lnTo>
                  <a:lnTo>
                    <a:pt x="26298" y="216460"/>
                  </a:lnTo>
                  <a:lnTo>
                    <a:pt x="55782" y="245944"/>
                  </a:lnTo>
                  <a:lnTo>
                    <a:pt x="93143" y="265291"/>
                  </a:lnTo>
                  <a:lnTo>
                    <a:pt x="136121" y="272243"/>
                  </a:lnTo>
                  <a:lnTo>
                    <a:pt x="179099" y="265291"/>
                  </a:lnTo>
                  <a:lnTo>
                    <a:pt x="216460" y="245944"/>
                  </a:lnTo>
                  <a:lnTo>
                    <a:pt x="245944" y="216460"/>
                  </a:lnTo>
                  <a:lnTo>
                    <a:pt x="265291" y="179099"/>
                  </a:lnTo>
                  <a:lnTo>
                    <a:pt x="272243" y="136121"/>
                  </a:lnTo>
                  <a:lnTo>
                    <a:pt x="265291" y="93143"/>
                  </a:lnTo>
                  <a:lnTo>
                    <a:pt x="245944" y="55782"/>
                  </a:lnTo>
                  <a:lnTo>
                    <a:pt x="216460" y="26298"/>
                  </a:lnTo>
                  <a:lnTo>
                    <a:pt x="179099" y="6951"/>
                  </a:lnTo>
                  <a:lnTo>
                    <a:pt x="136121" y="0"/>
                  </a:lnTo>
                  <a:close/>
                </a:path>
              </a:pathLst>
            </a:custGeom>
            <a:solidFill>
              <a:srgbClr val="F6921E"/>
            </a:solidFill>
          </p:spPr>
          <p:txBody>
            <a:bodyPr wrap="square" lIns="0" tIns="0" rIns="0" bIns="0" rtlCol="0"/>
            <a:lstStyle/>
            <a:p>
              <a:endParaRPr/>
            </a:p>
          </p:txBody>
        </p:sp>
        <p:sp>
          <p:nvSpPr>
            <p:cNvPr id="90" name="object 93">
              <a:extLst>
                <a:ext uri="{FF2B5EF4-FFF2-40B4-BE49-F238E27FC236}">
                  <a16:creationId xmlns:a16="http://schemas.microsoft.com/office/drawing/2014/main" id="{C51810D7-5212-6036-D1E7-5D9AE3CE6C68}"/>
                </a:ext>
              </a:extLst>
            </p:cNvPr>
            <p:cNvSpPr/>
            <p:nvPr/>
          </p:nvSpPr>
          <p:spPr>
            <a:xfrm>
              <a:off x="9732490" y="3107317"/>
              <a:ext cx="314325" cy="314325"/>
            </a:xfrm>
            <a:custGeom>
              <a:avLst/>
              <a:gdLst/>
              <a:ahLst/>
              <a:cxnLst/>
              <a:rect l="l" t="t" r="r" b="b"/>
              <a:pathLst>
                <a:path w="314325" h="314325">
                  <a:moveTo>
                    <a:pt x="157063" y="0"/>
                  </a:moveTo>
                  <a:lnTo>
                    <a:pt x="107420" y="8007"/>
                  </a:lnTo>
                  <a:lnTo>
                    <a:pt x="64304" y="30304"/>
                  </a:lnTo>
                  <a:lnTo>
                    <a:pt x="30304" y="64304"/>
                  </a:lnTo>
                  <a:lnTo>
                    <a:pt x="8007" y="107420"/>
                  </a:lnTo>
                  <a:lnTo>
                    <a:pt x="0" y="157063"/>
                  </a:lnTo>
                  <a:lnTo>
                    <a:pt x="8007" y="206706"/>
                  </a:lnTo>
                  <a:lnTo>
                    <a:pt x="30304" y="249821"/>
                  </a:lnTo>
                  <a:lnTo>
                    <a:pt x="64304" y="283821"/>
                  </a:lnTo>
                  <a:lnTo>
                    <a:pt x="107420" y="306119"/>
                  </a:lnTo>
                  <a:lnTo>
                    <a:pt x="157063" y="314126"/>
                  </a:lnTo>
                  <a:lnTo>
                    <a:pt x="206706" y="306119"/>
                  </a:lnTo>
                  <a:lnTo>
                    <a:pt x="249821" y="283821"/>
                  </a:lnTo>
                  <a:lnTo>
                    <a:pt x="261400" y="272243"/>
                  </a:lnTo>
                  <a:lnTo>
                    <a:pt x="157063" y="272243"/>
                  </a:lnTo>
                  <a:lnTo>
                    <a:pt x="112274" y="263176"/>
                  </a:lnTo>
                  <a:lnTo>
                    <a:pt x="75658" y="238467"/>
                  </a:lnTo>
                  <a:lnTo>
                    <a:pt x="50949" y="201851"/>
                  </a:lnTo>
                  <a:lnTo>
                    <a:pt x="41883" y="157063"/>
                  </a:lnTo>
                  <a:lnTo>
                    <a:pt x="50949" y="112274"/>
                  </a:lnTo>
                  <a:lnTo>
                    <a:pt x="75658" y="75658"/>
                  </a:lnTo>
                  <a:lnTo>
                    <a:pt x="112274" y="50949"/>
                  </a:lnTo>
                  <a:lnTo>
                    <a:pt x="157063" y="41883"/>
                  </a:lnTo>
                  <a:lnTo>
                    <a:pt x="261400" y="41883"/>
                  </a:lnTo>
                  <a:lnTo>
                    <a:pt x="249821" y="30304"/>
                  </a:lnTo>
                  <a:lnTo>
                    <a:pt x="206706" y="8007"/>
                  </a:lnTo>
                  <a:lnTo>
                    <a:pt x="157063" y="0"/>
                  </a:lnTo>
                  <a:close/>
                </a:path>
                <a:path w="314325" h="314325">
                  <a:moveTo>
                    <a:pt x="261400" y="41883"/>
                  </a:moveTo>
                  <a:lnTo>
                    <a:pt x="157063" y="41883"/>
                  </a:lnTo>
                  <a:lnTo>
                    <a:pt x="201851" y="50949"/>
                  </a:lnTo>
                  <a:lnTo>
                    <a:pt x="238467" y="75658"/>
                  </a:lnTo>
                  <a:lnTo>
                    <a:pt x="263176" y="112274"/>
                  </a:lnTo>
                  <a:lnTo>
                    <a:pt x="272243" y="157063"/>
                  </a:lnTo>
                  <a:lnTo>
                    <a:pt x="263176" y="201851"/>
                  </a:lnTo>
                  <a:lnTo>
                    <a:pt x="238467" y="238467"/>
                  </a:lnTo>
                  <a:lnTo>
                    <a:pt x="201851" y="263176"/>
                  </a:lnTo>
                  <a:lnTo>
                    <a:pt x="157063" y="272243"/>
                  </a:lnTo>
                  <a:lnTo>
                    <a:pt x="261400" y="272243"/>
                  </a:lnTo>
                  <a:lnTo>
                    <a:pt x="283821" y="249821"/>
                  </a:lnTo>
                  <a:lnTo>
                    <a:pt x="306119" y="206706"/>
                  </a:lnTo>
                  <a:lnTo>
                    <a:pt x="314126" y="157063"/>
                  </a:lnTo>
                  <a:lnTo>
                    <a:pt x="306119" y="107420"/>
                  </a:lnTo>
                  <a:lnTo>
                    <a:pt x="283821" y="64304"/>
                  </a:lnTo>
                  <a:lnTo>
                    <a:pt x="261400" y="41883"/>
                  </a:lnTo>
                  <a:close/>
                </a:path>
              </a:pathLst>
            </a:custGeom>
            <a:solidFill>
              <a:srgbClr val="211F1F"/>
            </a:solidFill>
          </p:spPr>
          <p:txBody>
            <a:bodyPr wrap="square" lIns="0" tIns="0" rIns="0" bIns="0" rtlCol="0"/>
            <a:lstStyle/>
            <a:p>
              <a:endParaRPr/>
            </a:p>
          </p:txBody>
        </p:sp>
      </p:grpSp>
      <p:sp>
        <p:nvSpPr>
          <p:cNvPr id="94" name="Text Placeholder 12">
            <a:extLst>
              <a:ext uri="{FF2B5EF4-FFF2-40B4-BE49-F238E27FC236}">
                <a16:creationId xmlns:a16="http://schemas.microsoft.com/office/drawing/2014/main" id="{58BA1941-83CE-9476-8017-858510349A7D}"/>
              </a:ext>
            </a:extLst>
          </p:cNvPr>
          <p:cNvSpPr>
            <a:spLocks noGrp="1"/>
          </p:cNvSpPr>
          <p:nvPr>
            <p:ph type="body" sz="quarter" idx="10" hasCustomPrompt="1"/>
          </p:nvPr>
        </p:nvSpPr>
        <p:spPr>
          <a:xfrm>
            <a:off x="1838153" y="3701765"/>
            <a:ext cx="3257134" cy="272400"/>
          </a:xfrm>
        </p:spPr>
        <p:txBody>
          <a:bodyPr>
            <a:normAutofit/>
          </a:bodyPr>
          <a:lstStyle>
            <a:lvl1pPr>
              <a:defRPr sz="1650" b="1"/>
            </a:lvl1pPr>
          </a:lstStyle>
          <a:p>
            <a:pPr lvl="0"/>
            <a:r>
              <a:rPr lang="en-GB"/>
              <a:t>Month 2025</a:t>
            </a:r>
            <a:endParaRPr lang="en-US"/>
          </a:p>
        </p:txBody>
      </p:sp>
      <p:sp>
        <p:nvSpPr>
          <p:cNvPr id="95" name="Text Placeholder 12">
            <a:extLst>
              <a:ext uri="{FF2B5EF4-FFF2-40B4-BE49-F238E27FC236}">
                <a16:creationId xmlns:a16="http://schemas.microsoft.com/office/drawing/2014/main" id="{AFD997D1-82A4-F917-C0E4-53206D5F7577}"/>
              </a:ext>
            </a:extLst>
          </p:cNvPr>
          <p:cNvSpPr>
            <a:spLocks noGrp="1"/>
          </p:cNvSpPr>
          <p:nvPr>
            <p:ph type="body" sz="quarter" idx="12" hasCustomPrompt="1"/>
          </p:nvPr>
        </p:nvSpPr>
        <p:spPr>
          <a:xfrm>
            <a:off x="1838153" y="4064228"/>
            <a:ext cx="3257134" cy="1171057"/>
          </a:xfrm>
        </p:spPr>
        <p:txBody>
          <a:bodyPr>
            <a:noAutofit/>
          </a:bodyPr>
          <a:lstStyle>
            <a:lvl1pPr>
              <a:lnSpc>
                <a:spcPct val="100000"/>
              </a:lnSpc>
              <a:defRPr sz="1400" b="0"/>
            </a:lvl1pPr>
          </a:lstStyle>
          <a:p>
            <a:pPr lvl="0"/>
            <a:r>
              <a:rPr lang="en-GB"/>
              <a:t>Click to insert text</a:t>
            </a:r>
            <a:endParaRPr lang="en-US"/>
          </a:p>
        </p:txBody>
      </p:sp>
      <p:sp>
        <p:nvSpPr>
          <p:cNvPr id="99" name="Picture Placeholder 76">
            <a:extLst>
              <a:ext uri="{FF2B5EF4-FFF2-40B4-BE49-F238E27FC236}">
                <a16:creationId xmlns:a16="http://schemas.microsoft.com/office/drawing/2014/main" id="{EE887B77-C24B-544B-B70B-0E1D4DDF8B6B}"/>
              </a:ext>
            </a:extLst>
          </p:cNvPr>
          <p:cNvSpPr>
            <a:spLocks noGrp="1"/>
          </p:cNvSpPr>
          <p:nvPr>
            <p:ph type="pic" sz="quarter" idx="13" hasCustomPrompt="1"/>
          </p:nvPr>
        </p:nvSpPr>
        <p:spPr>
          <a:xfrm>
            <a:off x="7121897" y="2945796"/>
            <a:ext cx="1345007" cy="626922"/>
          </a:xfrm>
          <a:noFill/>
        </p:spPr>
        <p:txBody>
          <a:bodyPr anchor="ctr">
            <a:normAutofit/>
          </a:bodyPr>
          <a:lstStyle>
            <a:lvl1pPr algn="ctr">
              <a:defRPr sz="1200"/>
            </a:lvl1pPr>
          </a:lstStyle>
          <a:p>
            <a:r>
              <a:rPr lang="en-US"/>
              <a:t>Click to add logo</a:t>
            </a:r>
          </a:p>
        </p:txBody>
      </p:sp>
      <p:sp>
        <p:nvSpPr>
          <p:cNvPr id="100" name="Text Placeholder 12">
            <a:extLst>
              <a:ext uri="{FF2B5EF4-FFF2-40B4-BE49-F238E27FC236}">
                <a16:creationId xmlns:a16="http://schemas.microsoft.com/office/drawing/2014/main" id="{9FD3EE95-EF19-0A2F-B4B5-DEB2AE14960E}"/>
              </a:ext>
            </a:extLst>
          </p:cNvPr>
          <p:cNvSpPr>
            <a:spLocks noGrp="1"/>
          </p:cNvSpPr>
          <p:nvPr>
            <p:ph type="body" sz="quarter" idx="14" hasCustomPrompt="1"/>
          </p:nvPr>
        </p:nvSpPr>
        <p:spPr>
          <a:xfrm>
            <a:off x="7026600" y="3701764"/>
            <a:ext cx="3216167" cy="314014"/>
          </a:xfrm>
        </p:spPr>
        <p:txBody>
          <a:bodyPr>
            <a:normAutofit/>
          </a:bodyPr>
          <a:lstStyle>
            <a:lvl1pPr>
              <a:defRPr sz="1650" b="1"/>
            </a:lvl1pPr>
          </a:lstStyle>
          <a:p>
            <a:pPr lvl="0"/>
            <a:r>
              <a:rPr lang="en-GB"/>
              <a:t>Month 2025</a:t>
            </a:r>
            <a:endParaRPr lang="en-US"/>
          </a:p>
        </p:txBody>
      </p:sp>
      <p:sp>
        <p:nvSpPr>
          <p:cNvPr id="101" name="Text Placeholder 12">
            <a:extLst>
              <a:ext uri="{FF2B5EF4-FFF2-40B4-BE49-F238E27FC236}">
                <a16:creationId xmlns:a16="http://schemas.microsoft.com/office/drawing/2014/main" id="{AD192E90-1608-38B2-3D7F-E8BB9993049A}"/>
              </a:ext>
            </a:extLst>
          </p:cNvPr>
          <p:cNvSpPr>
            <a:spLocks noGrp="1"/>
          </p:cNvSpPr>
          <p:nvPr>
            <p:ph type="body" sz="quarter" idx="15" hasCustomPrompt="1"/>
          </p:nvPr>
        </p:nvSpPr>
        <p:spPr>
          <a:xfrm>
            <a:off x="7026599" y="4064228"/>
            <a:ext cx="3216168" cy="1171057"/>
          </a:xfrm>
        </p:spPr>
        <p:txBody>
          <a:bodyPr>
            <a:noAutofit/>
          </a:bodyPr>
          <a:lstStyle>
            <a:lvl1pPr>
              <a:lnSpc>
                <a:spcPct val="100000"/>
              </a:lnSpc>
              <a:defRPr sz="1400" b="0"/>
            </a:lvl1pPr>
          </a:lstStyle>
          <a:p>
            <a:pPr lvl="0"/>
            <a:r>
              <a:rPr lang="en-GB"/>
              <a:t>Click to insert text</a:t>
            </a:r>
            <a:endParaRPr lang="en-US"/>
          </a:p>
        </p:txBody>
      </p:sp>
      <p:sp>
        <p:nvSpPr>
          <p:cNvPr id="102" name="Picture Placeholder 76">
            <a:extLst>
              <a:ext uri="{FF2B5EF4-FFF2-40B4-BE49-F238E27FC236}">
                <a16:creationId xmlns:a16="http://schemas.microsoft.com/office/drawing/2014/main" id="{1954B4CD-7195-03D6-A1E5-F6CCC6BDF260}"/>
              </a:ext>
            </a:extLst>
          </p:cNvPr>
          <p:cNvSpPr>
            <a:spLocks noGrp="1"/>
          </p:cNvSpPr>
          <p:nvPr>
            <p:ph type="pic" sz="quarter" idx="16" hasCustomPrompt="1"/>
          </p:nvPr>
        </p:nvSpPr>
        <p:spPr>
          <a:xfrm>
            <a:off x="11714749" y="2958352"/>
            <a:ext cx="1345007" cy="614366"/>
          </a:xfrm>
          <a:noFill/>
        </p:spPr>
        <p:txBody>
          <a:bodyPr anchor="ctr">
            <a:normAutofit/>
          </a:bodyPr>
          <a:lstStyle>
            <a:lvl1pPr algn="ctr">
              <a:defRPr sz="1200"/>
            </a:lvl1pPr>
          </a:lstStyle>
          <a:p>
            <a:r>
              <a:rPr lang="en-US"/>
              <a:t>Click to add logo</a:t>
            </a:r>
          </a:p>
        </p:txBody>
      </p:sp>
      <p:sp>
        <p:nvSpPr>
          <p:cNvPr id="103" name="Text Placeholder 12">
            <a:extLst>
              <a:ext uri="{FF2B5EF4-FFF2-40B4-BE49-F238E27FC236}">
                <a16:creationId xmlns:a16="http://schemas.microsoft.com/office/drawing/2014/main" id="{16949AC8-5575-0E09-B263-AEFA97879312}"/>
              </a:ext>
            </a:extLst>
          </p:cNvPr>
          <p:cNvSpPr>
            <a:spLocks noGrp="1"/>
          </p:cNvSpPr>
          <p:nvPr>
            <p:ph type="body" sz="quarter" idx="17" hasCustomPrompt="1"/>
          </p:nvPr>
        </p:nvSpPr>
        <p:spPr>
          <a:xfrm>
            <a:off x="11619452" y="3707221"/>
            <a:ext cx="3257134" cy="266944"/>
          </a:xfrm>
        </p:spPr>
        <p:txBody>
          <a:bodyPr>
            <a:normAutofit/>
          </a:bodyPr>
          <a:lstStyle>
            <a:lvl1pPr>
              <a:defRPr sz="1650" b="1"/>
            </a:lvl1pPr>
          </a:lstStyle>
          <a:p>
            <a:pPr lvl="0"/>
            <a:r>
              <a:rPr lang="en-GB"/>
              <a:t>Month 2025</a:t>
            </a:r>
            <a:endParaRPr lang="en-US"/>
          </a:p>
        </p:txBody>
      </p:sp>
      <p:sp>
        <p:nvSpPr>
          <p:cNvPr id="104" name="Text Placeholder 12">
            <a:extLst>
              <a:ext uri="{FF2B5EF4-FFF2-40B4-BE49-F238E27FC236}">
                <a16:creationId xmlns:a16="http://schemas.microsoft.com/office/drawing/2014/main" id="{543A845A-DBD5-14CC-61D7-82AF51081BB6}"/>
              </a:ext>
            </a:extLst>
          </p:cNvPr>
          <p:cNvSpPr>
            <a:spLocks noGrp="1"/>
          </p:cNvSpPr>
          <p:nvPr>
            <p:ph type="body" sz="quarter" idx="18" hasCustomPrompt="1"/>
          </p:nvPr>
        </p:nvSpPr>
        <p:spPr>
          <a:xfrm>
            <a:off x="11619452" y="4087682"/>
            <a:ext cx="3257134" cy="1147603"/>
          </a:xfrm>
        </p:spPr>
        <p:txBody>
          <a:bodyPr>
            <a:noAutofit/>
          </a:bodyPr>
          <a:lstStyle>
            <a:lvl1pPr>
              <a:lnSpc>
                <a:spcPct val="100000"/>
              </a:lnSpc>
              <a:defRPr sz="1400" b="0"/>
            </a:lvl1pPr>
          </a:lstStyle>
          <a:p>
            <a:pPr lvl="0"/>
            <a:r>
              <a:rPr lang="en-GB"/>
              <a:t>Click to insert text</a:t>
            </a:r>
            <a:endParaRPr lang="en-US"/>
          </a:p>
        </p:txBody>
      </p:sp>
      <p:sp>
        <p:nvSpPr>
          <p:cNvPr id="105" name="Picture Placeholder 76">
            <a:extLst>
              <a:ext uri="{FF2B5EF4-FFF2-40B4-BE49-F238E27FC236}">
                <a16:creationId xmlns:a16="http://schemas.microsoft.com/office/drawing/2014/main" id="{B0FE8D81-F5B2-E844-CC72-6497DB7F80C5}"/>
              </a:ext>
            </a:extLst>
          </p:cNvPr>
          <p:cNvSpPr>
            <a:spLocks noGrp="1"/>
          </p:cNvSpPr>
          <p:nvPr>
            <p:ph type="pic" sz="quarter" idx="19" hasCustomPrompt="1"/>
          </p:nvPr>
        </p:nvSpPr>
        <p:spPr>
          <a:xfrm>
            <a:off x="16150761" y="2945796"/>
            <a:ext cx="1345007" cy="626922"/>
          </a:xfrm>
          <a:noFill/>
        </p:spPr>
        <p:txBody>
          <a:bodyPr anchor="ctr">
            <a:normAutofit/>
          </a:bodyPr>
          <a:lstStyle>
            <a:lvl1pPr algn="ctr">
              <a:defRPr sz="1200"/>
            </a:lvl1pPr>
          </a:lstStyle>
          <a:p>
            <a:r>
              <a:rPr lang="en-US"/>
              <a:t>Click to add logo</a:t>
            </a:r>
          </a:p>
        </p:txBody>
      </p:sp>
      <p:sp>
        <p:nvSpPr>
          <p:cNvPr id="106" name="Text Placeholder 12">
            <a:extLst>
              <a:ext uri="{FF2B5EF4-FFF2-40B4-BE49-F238E27FC236}">
                <a16:creationId xmlns:a16="http://schemas.microsoft.com/office/drawing/2014/main" id="{1331AF95-CC5D-3DDF-FBC1-CB6C455B9D5C}"/>
              </a:ext>
            </a:extLst>
          </p:cNvPr>
          <p:cNvSpPr>
            <a:spLocks noGrp="1"/>
          </p:cNvSpPr>
          <p:nvPr>
            <p:ph type="body" sz="quarter" idx="20" hasCustomPrompt="1"/>
          </p:nvPr>
        </p:nvSpPr>
        <p:spPr>
          <a:xfrm>
            <a:off x="16055464" y="3709883"/>
            <a:ext cx="2945502" cy="264281"/>
          </a:xfrm>
        </p:spPr>
        <p:txBody>
          <a:bodyPr>
            <a:normAutofit/>
          </a:bodyPr>
          <a:lstStyle>
            <a:lvl1pPr>
              <a:defRPr sz="1650" b="1"/>
            </a:lvl1pPr>
          </a:lstStyle>
          <a:p>
            <a:pPr lvl="0"/>
            <a:r>
              <a:rPr lang="en-GB"/>
              <a:t>Month 2025</a:t>
            </a:r>
            <a:endParaRPr lang="en-US"/>
          </a:p>
        </p:txBody>
      </p:sp>
      <p:sp>
        <p:nvSpPr>
          <p:cNvPr id="107" name="Text Placeholder 12">
            <a:extLst>
              <a:ext uri="{FF2B5EF4-FFF2-40B4-BE49-F238E27FC236}">
                <a16:creationId xmlns:a16="http://schemas.microsoft.com/office/drawing/2014/main" id="{399732B6-C258-88A0-0860-0C18D55C6096}"/>
              </a:ext>
            </a:extLst>
          </p:cNvPr>
          <p:cNvSpPr>
            <a:spLocks noGrp="1"/>
          </p:cNvSpPr>
          <p:nvPr>
            <p:ph type="body" sz="quarter" idx="21" hasCustomPrompt="1"/>
          </p:nvPr>
        </p:nvSpPr>
        <p:spPr>
          <a:xfrm>
            <a:off x="16055463" y="4064228"/>
            <a:ext cx="2945503" cy="1171057"/>
          </a:xfrm>
        </p:spPr>
        <p:txBody>
          <a:bodyPr>
            <a:noAutofit/>
          </a:bodyPr>
          <a:lstStyle>
            <a:lvl1pPr>
              <a:lnSpc>
                <a:spcPct val="100000"/>
              </a:lnSpc>
              <a:defRPr sz="1400" b="0"/>
            </a:lvl1pPr>
          </a:lstStyle>
          <a:p>
            <a:pPr lvl="0"/>
            <a:r>
              <a:rPr lang="en-GB"/>
              <a:t>Click to insert text</a:t>
            </a:r>
            <a:endParaRPr lang="en-US"/>
          </a:p>
        </p:txBody>
      </p:sp>
      <p:sp>
        <p:nvSpPr>
          <p:cNvPr id="108" name="Picture Placeholder 76">
            <a:extLst>
              <a:ext uri="{FF2B5EF4-FFF2-40B4-BE49-F238E27FC236}">
                <a16:creationId xmlns:a16="http://schemas.microsoft.com/office/drawing/2014/main" id="{0307F14D-77E8-FEA7-68CD-E8396DF86EF4}"/>
              </a:ext>
            </a:extLst>
          </p:cNvPr>
          <p:cNvSpPr>
            <a:spLocks noGrp="1"/>
          </p:cNvSpPr>
          <p:nvPr>
            <p:ph type="pic" sz="quarter" idx="22" hasCustomPrompt="1"/>
          </p:nvPr>
        </p:nvSpPr>
        <p:spPr>
          <a:xfrm>
            <a:off x="15202352" y="7081191"/>
            <a:ext cx="1345007" cy="626922"/>
          </a:xfrm>
          <a:noFill/>
        </p:spPr>
        <p:txBody>
          <a:bodyPr anchor="ctr">
            <a:normAutofit/>
          </a:bodyPr>
          <a:lstStyle>
            <a:lvl1pPr algn="ctr">
              <a:defRPr sz="1200"/>
            </a:lvl1pPr>
          </a:lstStyle>
          <a:p>
            <a:r>
              <a:rPr lang="en-US"/>
              <a:t>Click to add logo</a:t>
            </a:r>
          </a:p>
        </p:txBody>
      </p:sp>
      <p:sp>
        <p:nvSpPr>
          <p:cNvPr id="109" name="Text Placeholder 12">
            <a:extLst>
              <a:ext uri="{FF2B5EF4-FFF2-40B4-BE49-F238E27FC236}">
                <a16:creationId xmlns:a16="http://schemas.microsoft.com/office/drawing/2014/main" id="{A785A489-E21E-D00E-A045-376294B5C5E5}"/>
              </a:ext>
            </a:extLst>
          </p:cNvPr>
          <p:cNvSpPr>
            <a:spLocks noGrp="1"/>
          </p:cNvSpPr>
          <p:nvPr>
            <p:ph type="body" sz="quarter" idx="23" hasCustomPrompt="1"/>
          </p:nvPr>
        </p:nvSpPr>
        <p:spPr>
          <a:xfrm>
            <a:off x="15107055" y="7837160"/>
            <a:ext cx="3225914" cy="272400"/>
          </a:xfrm>
        </p:spPr>
        <p:txBody>
          <a:bodyPr>
            <a:normAutofit/>
          </a:bodyPr>
          <a:lstStyle>
            <a:lvl1pPr>
              <a:defRPr sz="1650" b="1"/>
            </a:lvl1pPr>
          </a:lstStyle>
          <a:p>
            <a:pPr lvl="0"/>
            <a:r>
              <a:rPr lang="en-GB"/>
              <a:t>Month 2025</a:t>
            </a:r>
            <a:endParaRPr lang="en-US"/>
          </a:p>
        </p:txBody>
      </p:sp>
      <p:sp>
        <p:nvSpPr>
          <p:cNvPr id="110" name="Text Placeholder 12">
            <a:extLst>
              <a:ext uri="{FF2B5EF4-FFF2-40B4-BE49-F238E27FC236}">
                <a16:creationId xmlns:a16="http://schemas.microsoft.com/office/drawing/2014/main" id="{4E6B7BFA-8A0C-3BA3-A4AA-8DD558C1563F}"/>
              </a:ext>
            </a:extLst>
          </p:cNvPr>
          <p:cNvSpPr>
            <a:spLocks noGrp="1"/>
          </p:cNvSpPr>
          <p:nvPr>
            <p:ph type="body" sz="quarter" idx="24" hasCustomPrompt="1"/>
          </p:nvPr>
        </p:nvSpPr>
        <p:spPr>
          <a:xfrm>
            <a:off x="15107054" y="8199623"/>
            <a:ext cx="3225915" cy="1171057"/>
          </a:xfrm>
        </p:spPr>
        <p:txBody>
          <a:bodyPr>
            <a:noAutofit/>
          </a:bodyPr>
          <a:lstStyle>
            <a:lvl1pPr>
              <a:lnSpc>
                <a:spcPct val="100000"/>
              </a:lnSpc>
              <a:defRPr sz="1400" b="0"/>
            </a:lvl1pPr>
          </a:lstStyle>
          <a:p>
            <a:pPr lvl="0"/>
            <a:r>
              <a:rPr lang="en-GB"/>
              <a:t>Click to insert text</a:t>
            </a:r>
            <a:endParaRPr lang="en-US"/>
          </a:p>
        </p:txBody>
      </p:sp>
      <p:sp>
        <p:nvSpPr>
          <p:cNvPr id="111" name="Picture Placeholder 76">
            <a:extLst>
              <a:ext uri="{FF2B5EF4-FFF2-40B4-BE49-F238E27FC236}">
                <a16:creationId xmlns:a16="http://schemas.microsoft.com/office/drawing/2014/main" id="{002DA8BF-F56E-6C08-A2F5-1CF16044A57E}"/>
              </a:ext>
            </a:extLst>
          </p:cNvPr>
          <p:cNvSpPr>
            <a:spLocks noGrp="1"/>
          </p:cNvSpPr>
          <p:nvPr>
            <p:ph type="pic" sz="quarter" idx="25" hasCustomPrompt="1"/>
          </p:nvPr>
        </p:nvSpPr>
        <p:spPr>
          <a:xfrm>
            <a:off x="10775405" y="7081191"/>
            <a:ext cx="1345007" cy="626922"/>
          </a:xfrm>
          <a:noFill/>
        </p:spPr>
        <p:txBody>
          <a:bodyPr anchor="ctr">
            <a:normAutofit/>
          </a:bodyPr>
          <a:lstStyle>
            <a:lvl1pPr algn="ctr">
              <a:defRPr sz="1200"/>
            </a:lvl1pPr>
          </a:lstStyle>
          <a:p>
            <a:r>
              <a:rPr lang="en-US"/>
              <a:t>Click to add logo</a:t>
            </a:r>
          </a:p>
        </p:txBody>
      </p:sp>
      <p:sp>
        <p:nvSpPr>
          <p:cNvPr id="112" name="Text Placeholder 12">
            <a:extLst>
              <a:ext uri="{FF2B5EF4-FFF2-40B4-BE49-F238E27FC236}">
                <a16:creationId xmlns:a16="http://schemas.microsoft.com/office/drawing/2014/main" id="{11A0D2B3-CC90-695C-0B28-D0773FBEAE93}"/>
              </a:ext>
            </a:extLst>
          </p:cNvPr>
          <p:cNvSpPr>
            <a:spLocks noGrp="1"/>
          </p:cNvSpPr>
          <p:nvPr>
            <p:ph type="body" sz="quarter" idx="26" hasCustomPrompt="1"/>
          </p:nvPr>
        </p:nvSpPr>
        <p:spPr>
          <a:xfrm>
            <a:off x="10680108" y="7837160"/>
            <a:ext cx="3116358" cy="272400"/>
          </a:xfrm>
        </p:spPr>
        <p:txBody>
          <a:bodyPr>
            <a:normAutofit/>
          </a:bodyPr>
          <a:lstStyle>
            <a:lvl1pPr>
              <a:defRPr sz="1650" b="1"/>
            </a:lvl1pPr>
          </a:lstStyle>
          <a:p>
            <a:pPr lvl="0"/>
            <a:r>
              <a:rPr lang="en-GB"/>
              <a:t>Month 2025</a:t>
            </a:r>
            <a:endParaRPr lang="en-US"/>
          </a:p>
        </p:txBody>
      </p:sp>
      <p:sp>
        <p:nvSpPr>
          <p:cNvPr id="113" name="Text Placeholder 12">
            <a:extLst>
              <a:ext uri="{FF2B5EF4-FFF2-40B4-BE49-F238E27FC236}">
                <a16:creationId xmlns:a16="http://schemas.microsoft.com/office/drawing/2014/main" id="{824DAA38-DCE7-EA81-57C3-B3E18469A94C}"/>
              </a:ext>
            </a:extLst>
          </p:cNvPr>
          <p:cNvSpPr>
            <a:spLocks noGrp="1"/>
          </p:cNvSpPr>
          <p:nvPr>
            <p:ph type="body" sz="quarter" idx="27" hasCustomPrompt="1"/>
          </p:nvPr>
        </p:nvSpPr>
        <p:spPr>
          <a:xfrm>
            <a:off x="10680108" y="8199623"/>
            <a:ext cx="3116358" cy="1171057"/>
          </a:xfrm>
        </p:spPr>
        <p:txBody>
          <a:bodyPr>
            <a:noAutofit/>
          </a:bodyPr>
          <a:lstStyle>
            <a:lvl1pPr>
              <a:lnSpc>
                <a:spcPct val="100000"/>
              </a:lnSpc>
              <a:defRPr sz="1400" b="0"/>
            </a:lvl1pPr>
          </a:lstStyle>
          <a:p>
            <a:pPr lvl="0"/>
            <a:r>
              <a:rPr lang="en-GB"/>
              <a:t>Click to insert text</a:t>
            </a:r>
            <a:endParaRPr lang="en-US"/>
          </a:p>
        </p:txBody>
      </p:sp>
      <p:sp>
        <p:nvSpPr>
          <p:cNvPr id="114" name="Picture Placeholder 76">
            <a:extLst>
              <a:ext uri="{FF2B5EF4-FFF2-40B4-BE49-F238E27FC236}">
                <a16:creationId xmlns:a16="http://schemas.microsoft.com/office/drawing/2014/main" id="{D3AFD539-6BFE-E27B-BAA2-35080055DD63}"/>
              </a:ext>
            </a:extLst>
          </p:cNvPr>
          <p:cNvSpPr>
            <a:spLocks noGrp="1"/>
          </p:cNvSpPr>
          <p:nvPr>
            <p:ph type="pic" sz="quarter" idx="28" hasCustomPrompt="1"/>
          </p:nvPr>
        </p:nvSpPr>
        <p:spPr>
          <a:xfrm>
            <a:off x="6131215" y="7081191"/>
            <a:ext cx="1345007" cy="626922"/>
          </a:xfrm>
          <a:noFill/>
        </p:spPr>
        <p:txBody>
          <a:bodyPr anchor="ctr">
            <a:normAutofit/>
          </a:bodyPr>
          <a:lstStyle>
            <a:lvl1pPr algn="ctr">
              <a:defRPr sz="1200"/>
            </a:lvl1pPr>
          </a:lstStyle>
          <a:p>
            <a:r>
              <a:rPr lang="en-US"/>
              <a:t>Click to add logo</a:t>
            </a:r>
          </a:p>
        </p:txBody>
      </p:sp>
      <p:sp>
        <p:nvSpPr>
          <p:cNvPr id="115" name="Text Placeholder 12">
            <a:extLst>
              <a:ext uri="{FF2B5EF4-FFF2-40B4-BE49-F238E27FC236}">
                <a16:creationId xmlns:a16="http://schemas.microsoft.com/office/drawing/2014/main" id="{D97783EF-FFF2-3B49-789E-ABC14B5CB34C}"/>
              </a:ext>
            </a:extLst>
          </p:cNvPr>
          <p:cNvSpPr>
            <a:spLocks noGrp="1"/>
          </p:cNvSpPr>
          <p:nvPr>
            <p:ph type="body" sz="quarter" idx="29" hasCustomPrompt="1"/>
          </p:nvPr>
        </p:nvSpPr>
        <p:spPr>
          <a:xfrm>
            <a:off x="6035918" y="7837160"/>
            <a:ext cx="3440068" cy="272400"/>
          </a:xfrm>
        </p:spPr>
        <p:txBody>
          <a:bodyPr>
            <a:normAutofit/>
          </a:bodyPr>
          <a:lstStyle>
            <a:lvl1pPr>
              <a:defRPr sz="1650" b="1"/>
            </a:lvl1pPr>
          </a:lstStyle>
          <a:p>
            <a:pPr lvl="0"/>
            <a:r>
              <a:rPr lang="en-GB"/>
              <a:t>Month 2025</a:t>
            </a:r>
            <a:endParaRPr lang="en-US"/>
          </a:p>
        </p:txBody>
      </p:sp>
      <p:sp>
        <p:nvSpPr>
          <p:cNvPr id="116" name="Text Placeholder 12">
            <a:extLst>
              <a:ext uri="{FF2B5EF4-FFF2-40B4-BE49-F238E27FC236}">
                <a16:creationId xmlns:a16="http://schemas.microsoft.com/office/drawing/2014/main" id="{5EE96BD3-6A65-FD1B-557E-E57CE1CCF370}"/>
              </a:ext>
            </a:extLst>
          </p:cNvPr>
          <p:cNvSpPr>
            <a:spLocks noGrp="1"/>
          </p:cNvSpPr>
          <p:nvPr>
            <p:ph type="body" sz="quarter" idx="30" hasCustomPrompt="1"/>
          </p:nvPr>
        </p:nvSpPr>
        <p:spPr>
          <a:xfrm>
            <a:off x="6035918" y="8199623"/>
            <a:ext cx="3440068" cy="1171057"/>
          </a:xfrm>
        </p:spPr>
        <p:txBody>
          <a:bodyPr>
            <a:noAutofit/>
          </a:bodyPr>
          <a:lstStyle>
            <a:lvl1pPr>
              <a:lnSpc>
                <a:spcPct val="100000"/>
              </a:lnSpc>
              <a:defRPr sz="1400" b="0"/>
            </a:lvl1pPr>
          </a:lstStyle>
          <a:p>
            <a:pPr lvl="0"/>
            <a:r>
              <a:rPr lang="en-GB"/>
              <a:t>Click to insert text</a:t>
            </a:r>
            <a:endParaRPr lang="en-US"/>
          </a:p>
        </p:txBody>
      </p:sp>
      <p:sp>
        <p:nvSpPr>
          <p:cNvPr id="117" name="Picture Placeholder 76">
            <a:extLst>
              <a:ext uri="{FF2B5EF4-FFF2-40B4-BE49-F238E27FC236}">
                <a16:creationId xmlns:a16="http://schemas.microsoft.com/office/drawing/2014/main" id="{D9F7A976-6F08-DF04-7691-CA3448FA5B51}"/>
              </a:ext>
            </a:extLst>
          </p:cNvPr>
          <p:cNvSpPr>
            <a:spLocks noGrp="1"/>
          </p:cNvSpPr>
          <p:nvPr>
            <p:ph type="pic" sz="quarter" idx="31" hasCustomPrompt="1"/>
          </p:nvPr>
        </p:nvSpPr>
        <p:spPr>
          <a:xfrm>
            <a:off x="1378687" y="7081191"/>
            <a:ext cx="1345007" cy="626922"/>
          </a:xfrm>
          <a:noFill/>
        </p:spPr>
        <p:txBody>
          <a:bodyPr anchor="ctr">
            <a:normAutofit/>
          </a:bodyPr>
          <a:lstStyle>
            <a:lvl1pPr algn="ctr">
              <a:defRPr sz="1200"/>
            </a:lvl1pPr>
          </a:lstStyle>
          <a:p>
            <a:r>
              <a:rPr lang="en-US"/>
              <a:t>Click to add logo</a:t>
            </a:r>
          </a:p>
        </p:txBody>
      </p:sp>
      <p:sp>
        <p:nvSpPr>
          <p:cNvPr id="118" name="Text Placeholder 12">
            <a:extLst>
              <a:ext uri="{FF2B5EF4-FFF2-40B4-BE49-F238E27FC236}">
                <a16:creationId xmlns:a16="http://schemas.microsoft.com/office/drawing/2014/main" id="{072C9BDF-9CC1-9510-33C4-7CE316CEA196}"/>
              </a:ext>
            </a:extLst>
          </p:cNvPr>
          <p:cNvSpPr>
            <a:spLocks noGrp="1"/>
          </p:cNvSpPr>
          <p:nvPr>
            <p:ph type="body" sz="quarter" idx="32" hasCustomPrompt="1"/>
          </p:nvPr>
        </p:nvSpPr>
        <p:spPr>
          <a:xfrm>
            <a:off x="1283390" y="7837160"/>
            <a:ext cx="3440068" cy="272400"/>
          </a:xfrm>
        </p:spPr>
        <p:txBody>
          <a:bodyPr>
            <a:normAutofit/>
          </a:bodyPr>
          <a:lstStyle>
            <a:lvl1pPr>
              <a:defRPr sz="1650" b="1"/>
            </a:lvl1pPr>
          </a:lstStyle>
          <a:p>
            <a:pPr lvl="0"/>
            <a:r>
              <a:rPr lang="en-GB"/>
              <a:t>Month 2025</a:t>
            </a:r>
            <a:endParaRPr lang="en-US"/>
          </a:p>
        </p:txBody>
      </p:sp>
      <p:sp>
        <p:nvSpPr>
          <p:cNvPr id="119" name="Text Placeholder 12">
            <a:extLst>
              <a:ext uri="{FF2B5EF4-FFF2-40B4-BE49-F238E27FC236}">
                <a16:creationId xmlns:a16="http://schemas.microsoft.com/office/drawing/2014/main" id="{3159F107-700E-FE4B-1360-4DCDBC8DD8BC}"/>
              </a:ext>
            </a:extLst>
          </p:cNvPr>
          <p:cNvSpPr>
            <a:spLocks noGrp="1"/>
          </p:cNvSpPr>
          <p:nvPr>
            <p:ph type="body" sz="quarter" idx="33" hasCustomPrompt="1"/>
          </p:nvPr>
        </p:nvSpPr>
        <p:spPr>
          <a:xfrm>
            <a:off x="1283390" y="8199623"/>
            <a:ext cx="3440068" cy="1171057"/>
          </a:xfrm>
        </p:spPr>
        <p:txBody>
          <a:bodyPr>
            <a:noAutofit/>
          </a:bodyPr>
          <a:lstStyle>
            <a:lvl1pPr>
              <a:lnSpc>
                <a:spcPct val="100000"/>
              </a:lnSpc>
              <a:defRPr sz="1400" b="0"/>
            </a:lvl1pPr>
          </a:lstStyle>
          <a:p>
            <a:pPr lvl="0"/>
            <a:r>
              <a:rPr lang="en-GB"/>
              <a:t>Click to insert text</a:t>
            </a:r>
            <a:endParaRPr lang="en-US"/>
          </a:p>
        </p:txBody>
      </p:sp>
      <p:sp>
        <p:nvSpPr>
          <p:cNvPr id="120" name="Holder 2">
            <a:extLst>
              <a:ext uri="{FF2B5EF4-FFF2-40B4-BE49-F238E27FC236}">
                <a16:creationId xmlns:a16="http://schemas.microsoft.com/office/drawing/2014/main" id="{93920FDE-746F-0008-D4B9-63531ACD6231}"/>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
        <p:nvSpPr>
          <p:cNvPr id="10" name="Picture Placeholder 76">
            <a:extLst>
              <a:ext uri="{FF2B5EF4-FFF2-40B4-BE49-F238E27FC236}">
                <a16:creationId xmlns:a16="http://schemas.microsoft.com/office/drawing/2014/main" id="{8D749202-8555-A961-B85A-AE9C63CD5641}"/>
              </a:ext>
            </a:extLst>
          </p:cNvPr>
          <p:cNvSpPr>
            <a:spLocks noGrp="1"/>
          </p:cNvSpPr>
          <p:nvPr>
            <p:ph type="pic" sz="quarter" idx="34" hasCustomPrompt="1"/>
          </p:nvPr>
        </p:nvSpPr>
        <p:spPr>
          <a:xfrm>
            <a:off x="1905734" y="2958352"/>
            <a:ext cx="1345007" cy="614365"/>
          </a:xfrm>
          <a:noFill/>
        </p:spPr>
        <p:txBody>
          <a:bodyPr anchor="ctr">
            <a:normAutofit/>
          </a:bodyPr>
          <a:lstStyle>
            <a:lvl1pPr algn="ctr">
              <a:defRPr sz="1200"/>
            </a:lvl1pPr>
          </a:lstStyle>
          <a:p>
            <a:r>
              <a:rPr lang="en-US"/>
              <a:t>Click to add logo</a:t>
            </a:r>
          </a:p>
        </p:txBody>
      </p:sp>
      <p:sp>
        <p:nvSpPr>
          <p:cNvPr id="12" name="object 9">
            <a:extLst>
              <a:ext uri="{FF2B5EF4-FFF2-40B4-BE49-F238E27FC236}">
                <a16:creationId xmlns:a16="http://schemas.microsoft.com/office/drawing/2014/main" id="{F8DF25CB-B046-E98E-0289-A2E68B1DC3F5}"/>
              </a:ext>
            </a:extLst>
          </p:cNvPr>
          <p:cNvSpPr/>
          <p:nvPr userDrawn="1"/>
        </p:nvSpPr>
        <p:spPr>
          <a:xfrm>
            <a:off x="186954" y="5825580"/>
            <a:ext cx="429494" cy="45719"/>
          </a:xfrm>
          <a:custGeom>
            <a:avLst/>
            <a:gdLst/>
            <a:ahLst/>
            <a:cxnLst/>
            <a:rect l="l" t="t" r="r" b="b"/>
            <a:pathLst>
              <a:path w="314325">
                <a:moveTo>
                  <a:pt x="0" y="0"/>
                </a:moveTo>
                <a:lnTo>
                  <a:pt x="314126" y="0"/>
                </a:lnTo>
              </a:path>
            </a:pathLst>
          </a:custGeom>
          <a:ln w="104708">
            <a:solidFill>
              <a:srgbClr val="211F1F"/>
            </a:solidFill>
          </a:ln>
        </p:spPr>
        <p:txBody>
          <a:bodyPr wrap="square" lIns="0" tIns="0" rIns="0" bIns="0" rtlCol="0"/>
          <a:lstStyle/>
          <a:p>
            <a:endParaRPr/>
          </a:p>
        </p:txBody>
      </p:sp>
    </p:spTree>
    <p:extLst>
      <p:ext uri="{BB962C8B-B14F-4D97-AF65-F5344CB8AC3E}">
        <p14:creationId xmlns:p14="http://schemas.microsoft.com/office/powerpoint/2010/main" val="106195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p:bg>
      <p:bgPr>
        <a:solidFill>
          <a:schemeClr val="bg1"/>
        </a:solidFill>
        <a:effectLst/>
      </p:bgPr>
    </p:bg>
    <p:spTree>
      <p:nvGrpSpPr>
        <p:cNvPr id="1" name=""/>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7BB08E04-279B-4D66-C154-588EBFFE6772}"/>
              </a:ext>
            </a:extLst>
          </p:cNvPr>
          <p:cNvPicPr>
            <a:picLocks noChangeAspect="1"/>
          </p:cNvPicPr>
          <p:nvPr userDrawn="1"/>
        </p:nvPicPr>
        <p:blipFill>
          <a:blip r:embed="rId2">
            <a:extLst>
              <a:ext uri="{28A0092B-C50C-407E-A947-70E740481C1C}">
                <a14:useLocalDpi xmlns:a14="http://schemas.microsoft.com/office/drawing/2010/main" val="0"/>
              </a:ext>
            </a:extLst>
          </a:blip>
          <a:srcRect t="71517"/>
          <a:stretch/>
        </p:blipFill>
        <p:spPr>
          <a:xfrm>
            <a:off x="-6350" y="8224708"/>
            <a:ext cx="20104810" cy="3221167"/>
          </a:xfrm>
          <a:prstGeom prst="rect">
            <a:avLst/>
          </a:prstGeom>
        </p:spPr>
      </p:pic>
      <p:sp>
        <p:nvSpPr>
          <p:cNvPr id="20" name="Text Placeholder 19">
            <a:extLst>
              <a:ext uri="{FF2B5EF4-FFF2-40B4-BE49-F238E27FC236}">
                <a16:creationId xmlns:a16="http://schemas.microsoft.com/office/drawing/2014/main" id="{FC0421B2-D497-4277-D945-D9CF2019070A}"/>
              </a:ext>
            </a:extLst>
          </p:cNvPr>
          <p:cNvSpPr>
            <a:spLocks noGrp="1"/>
          </p:cNvSpPr>
          <p:nvPr>
            <p:ph type="body" sz="quarter" idx="10" hasCustomPrompt="1"/>
          </p:nvPr>
        </p:nvSpPr>
        <p:spPr>
          <a:xfrm>
            <a:off x="12414250" y="8881812"/>
            <a:ext cx="4186745" cy="354263"/>
          </a:xfrm>
        </p:spPr>
        <p:txBody>
          <a:bodyPr>
            <a:normAutofit/>
          </a:bodyPr>
          <a:lstStyle>
            <a:lvl1pPr>
              <a:defRPr sz="1800"/>
            </a:lvl1pPr>
            <a:lvl2pPr>
              <a:defRPr sz="1800"/>
            </a:lvl2pPr>
            <a:lvl3pPr>
              <a:defRPr sz="1800"/>
            </a:lvl3pPr>
            <a:lvl4pPr>
              <a:defRPr sz="1800"/>
            </a:lvl4pPr>
            <a:lvl5pPr>
              <a:defRPr sz="1800"/>
            </a:lvl5pPr>
          </a:lstStyle>
          <a:p>
            <a:pPr lvl="0"/>
            <a:r>
              <a:rPr lang="en-GB"/>
              <a:t>Click to add text</a:t>
            </a:r>
          </a:p>
        </p:txBody>
      </p:sp>
      <p:sp>
        <p:nvSpPr>
          <p:cNvPr id="2" name="Holder 2"/>
          <p:cNvSpPr>
            <a:spLocks noGrp="1"/>
          </p:cNvSpPr>
          <p:nvPr>
            <p:ph type="title"/>
          </p:nvPr>
        </p:nvSpPr>
        <p:spPr>
          <a:xfrm>
            <a:off x="1042324" y="3018926"/>
            <a:ext cx="16401126" cy="2112694"/>
          </a:xfrm>
          <a:prstGeom prst="rect">
            <a:avLst/>
          </a:prstGeom>
        </p:spPr>
        <p:txBody>
          <a:bodyPr lIns="0" tIns="0" rIns="0" bIns="0" anchor="t">
            <a:noAutofit/>
          </a:bodyPr>
          <a:lstStyle>
            <a:lvl1pPr>
              <a:defRPr sz="6600" b="1" i="0">
                <a:solidFill>
                  <a:schemeClr val="tx1"/>
                </a:solidFill>
                <a:latin typeface="Arial"/>
                <a:cs typeface="Arial"/>
              </a:defRPr>
            </a:lvl1pPr>
          </a:lstStyle>
          <a:p>
            <a:r>
              <a:rPr lang="en-US"/>
              <a:t>Click to edit Master title style</a:t>
            </a:r>
            <a:endParaRPr/>
          </a:p>
        </p:txBody>
      </p:sp>
      <p:sp>
        <p:nvSpPr>
          <p:cNvPr id="3" name="Holder 3"/>
          <p:cNvSpPr>
            <a:spLocks noGrp="1"/>
          </p:cNvSpPr>
          <p:nvPr>
            <p:ph type="body" idx="1"/>
          </p:nvPr>
        </p:nvSpPr>
        <p:spPr>
          <a:xfrm>
            <a:off x="1076190" y="5252908"/>
            <a:ext cx="13852660" cy="3221167"/>
          </a:xfrm>
          <a:prstGeom prst="rect">
            <a:avLst/>
          </a:prstGeom>
        </p:spPr>
        <p:txBody>
          <a:bodyPr lIns="0" tIns="0" rIns="0" bIns="0">
            <a:normAutofit/>
          </a:bodyPr>
          <a:lstStyle>
            <a:lvl1pPr>
              <a:defRPr sz="5000" b="0" i="0">
                <a:solidFill>
                  <a:schemeClr val="tx1"/>
                </a:solidFill>
                <a:latin typeface="Arial"/>
                <a:cs typeface="Arial"/>
              </a:defRPr>
            </a:lvl1pPr>
          </a:lstStyle>
          <a:p>
            <a:pPr lvl="0"/>
            <a:r>
              <a:rPr lang="en-US"/>
              <a:t>Click to edit Master text styles</a:t>
            </a:r>
          </a:p>
        </p:txBody>
      </p:sp>
      <p:pic>
        <p:nvPicPr>
          <p:cNvPr id="23" name="Graphic 22">
            <a:extLst>
              <a:ext uri="{FF2B5EF4-FFF2-40B4-BE49-F238E27FC236}">
                <a16:creationId xmlns:a16="http://schemas.microsoft.com/office/drawing/2014/main" id="{948D23E7-F95A-1BDA-2E62-A11F3DEB86EA}"/>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60450" y="1049751"/>
            <a:ext cx="6795341" cy="1034386"/>
          </a:xfrm>
          <a:prstGeom prst="rect">
            <a:avLst/>
          </a:prstGeom>
        </p:spPr>
      </p:pic>
      <p:grpSp>
        <p:nvGrpSpPr>
          <p:cNvPr id="78" name="Group 77">
            <a:extLst>
              <a:ext uri="{FF2B5EF4-FFF2-40B4-BE49-F238E27FC236}">
                <a16:creationId xmlns:a16="http://schemas.microsoft.com/office/drawing/2014/main" id="{2B484F7E-EBD5-AC51-602C-1B36E98C651F}"/>
              </a:ext>
            </a:extLst>
          </p:cNvPr>
          <p:cNvGrpSpPr>
            <a:grpSpLocks noGrp="1" noUngrp="1" noRot="1" noMove="1" noResize="1"/>
          </p:cNvGrpSpPr>
          <p:nvPr userDrawn="1"/>
        </p:nvGrpSpPr>
        <p:grpSpPr>
          <a:xfrm>
            <a:off x="1040207" y="8922953"/>
            <a:ext cx="10265635" cy="1501167"/>
            <a:chOff x="1040207" y="8922953"/>
            <a:chExt cx="10265635" cy="1501167"/>
          </a:xfrm>
        </p:grpSpPr>
        <p:sp>
          <p:nvSpPr>
            <p:cNvPr id="10" name="object 28">
              <a:extLst>
                <a:ext uri="{FF2B5EF4-FFF2-40B4-BE49-F238E27FC236}">
                  <a16:creationId xmlns:a16="http://schemas.microsoft.com/office/drawing/2014/main" id="{353B05BA-D595-54CC-DDC4-F20638A486AF}"/>
                </a:ext>
              </a:extLst>
            </p:cNvPr>
            <p:cNvSpPr txBox="1">
              <a:spLocks noGrp="1" noRot="1" noMove="1" noResize="1" noEditPoints="1" noAdjustHandles="1" noChangeArrowheads="1" noChangeShapeType="1"/>
            </p:cNvSpPr>
            <p:nvPr userDrawn="1"/>
          </p:nvSpPr>
          <p:spPr>
            <a:xfrm>
              <a:off x="1040207" y="8922953"/>
              <a:ext cx="767080" cy="302260"/>
            </a:xfrm>
            <a:prstGeom prst="rect">
              <a:avLst/>
            </a:prstGeom>
          </p:spPr>
          <p:txBody>
            <a:bodyPr vert="horz" wrap="square" lIns="0" tIns="13970" rIns="0" bIns="0" rtlCol="0">
              <a:spAutoFit/>
            </a:bodyPr>
            <a:lstStyle/>
            <a:p>
              <a:pPr marL="12700">
                <a:lnSpc>
                  <a:spcPct val="100000"/>
                </a:lnSpc>
                <a:spcBef>
                  <a:spcPts val="110"/>
                </a:spcBef>
              </a:pPr>
              <a:r>
                <a:rPr sz="1800">
                  <a:latin typeface="Arial"/>
                  <a:cs typeface="Arial"/>
                </a:rPr>
                <a:t>Led</a:t>
              </a:r>
              <a:r>
                <a:rPr sz="1800" spc="-45">
                  <a:latin typeface="Arial"/>
                  <a:cs typeface="Arial"/>
                </a:rPr>
                <a:t> </a:t>
              </a:r>
              <a:r>
                <a:rPr sz="1800" spc="-25">
                  <a:latin typeface="Arial"/>
                  <a:cs typeface="Arial"/>
                </a:rPr>
                <a:t>by:</a:t>
              </a:r>
              <a:endParaRPr sz="1800">
                <a:latin typeface="Arial"/>
                <a:cs typeface="Arial"/>
              </a:endParaRPr>
            </a:p>
          </p:txBody>
        </p:sp>
        <p:sp>
          <p:nvSpPr>
            <p:cNvPr id="11" name="object 33">
              <a:extLst>
                <a:ext uri="{FF2B5EF4-FFF2-40B4-BE49-F238E27FC236}">
                  <a16:creationId xmlns:a16="http://schemas.microsoft.com/office/drawing/2014/main" id="{D59061A0-B924-7D6B-7E69-50CC8695DB82}"/>
                </a:ext>
              </a:extLst>
            </p:cNvPr>
            <p:cNvSpPr txBox="1">
              <a:spLocks noGrp="1" noRot="1" noMove="1" noResize="1" noEditPoints="1" noAdjustHandles="1" noChangeArrowheads="1" noChangeShapeType="1"/>
            </p:cNvSpPr>
            <p:nvPr userDrawn="1"/>
          </p:nvSpPr>
          <p:spPr>
            <a:xfrm>
              <a:off x="5341583" y="8922953"/>
              <a:ext cx="1440815" cy="302260"/>
            </a:xfrm>
            <a:prstGeom prst="rect">
              <a:avLst/>
            </a:prstGeom>
          </p:spPr>
          <p:txBody>
            <a:bodyPr vert="horz" wrap="square" lIns="0" tIns="13970" rIns="0" bIns="0" rtlCol="0">
              <a:spAutoFit/>
            </a:bodyPr>
            <a:lstStyle/>
            <a:p>
              <a:pPr marL="12700">
                <a:lnSpc>
                  <a:spcPct val="100000"/>
                </a:lnSpc>
                <a:spcBef>
                  <a:spcPts val="110"/>
                </a:spcBef>
              </a:pPr>
              <a:r>
                <a:rPr sz="1800">
                  <a:latin typeface="Arial"/>
                  <a:cs typeface="Arial"/>
                </a:rPr>
                <a:t>Supported</a:t>
              </a:r>
              <a:r>
                <a:rPr sz="1800" spc="-75">
                  <a:latin typeface="Arial"/>
                  <a:cs typeface="Arial"/>
                </a:rPr>
                <a:t> </a:t>
              </a:r>
              <a:r>
                <a:rPr sz="1800" spc="-25">
                  <a:latin typeface="Arial"/>
                  <a:cs typeface="Arial"/>
                </a:rPr>
                <a:t>by:</a:t>
              </a:r>
              <a:endParaRPr sz="1800">
                <a:latin typeface="Arial"/>
                <a:cs typeface="Arial"/>
              </a:endParaRPr>
            </a:p>
          </p:txBody>
        </p:sp>
        <p:sp>
          <p:nvSpPr>
            <p:cNvPr id="12" name="object 34">
              <a:extLst>
                <a:ext uri="{FF2B5EF4-FFF2-40B4-BE49-F238E27FC236}">
                  <a16:creationId xmlns:a16="http://schemas.microsoft.com/office/drawing/2014/main" id="{B12B3DAC-2471-09D2-8611-1537963EBE12}"/>
                </a:ext>
              </a:extLst>
            </p:cNvPr>
            <p:cNvSpPr txBox="1">
              <a:spLocks noGrp="1" noRot="1" noMove="1" noResize="1" noEditPoints="1" noAdjustHandles="1" noChangeArrowheads="1" noChangeShapeType="1"/>
            </p:cNvSpPr>
            <p:nvPr userDrawn="1"/>
          </p:nvSpPr>
          <p:spPr>
            <a:xfrm>
              <a:off x="9240187" y="8922953"/>
              <a:ext cx="2065655" cy="302260"/>
            </a:xfrm>
            <a:prstGeom prst="rect">
              <a:avLst/>
            </a:prstGeom>
          </p:spPr>
          <p:txBody>
            <a:bodyPr vert="horz" wrap="square" lIns="0" tIns="13970" rIns="0" bIns="0" rtlCol="0">
              <a:spAutoFit/>
            </a:bodyPr>
            <a:lstStyle/>
            <a:p>
              <a:pPr marL="12700">
                <a:lnSpc>
                  <a:spcPct val="100000"/>
                </a:lnSpc>
                <a:spcBef>
                  <a:spcPts val="110"/>
                </a:spcBef>
              </a:pPr>
              <a:r>
                <a:rPr sz="1800">
                  <a:latin typeface="Arial"/>
                  <a:cs typeface="Arial"/>
                </a:rPr>
                <a:t>An</a:t>
              </a:r>
              <a:r>
                <a:rPr sz="1800" spc="-60">
                  <a:latin typeface="Arial"/>
                  <a:cs typeface="Arial"/>
                </a:rPr>
                <a:t> </a:t>
              </a:r>
              <a:r>
                <a:rPr sz="1800">
                  <a:latin typeface="Arial"/>
                  <a:cs typeface="Arial"/>
                </a:rPr>
                <a:t>Academy</a:t>
              </a:r>
              <a:r>
                <a:rPr sz="1800" spc="-55">
                  <a:latin typeface="Arial"/>
                  <a:cs typeface="Arial"/>
                </a:rPr>
                <a:t> </a:t>
              </a:r>
              <a:r>
                <a:rPr sz="1800" spc="-10">
                  <a:latin typeface="Arial"/>
                  <a:cs typeface="Arial"/>
                </a:rPr>
                <a:t>project</a:t>
              </a:r>
              <a:endParaRPr sz="1800">
                <a:latin typeface="Arial"/>
                <a:cs typeface="Arial"/>
              </a:endParaRPr>
            </a:p>
          </p:txBody>
        </p:sp>
        <p:pic>
          <p:nvPicPr>
            <p:cNvPr id="25" name="Graphic 24">
              <a:extLst>
                <a:ext uri="{FF2B5EF4-FFF2-40B4-BE49-F238E27FC236}">
                  <a16:creationId xmlns:a16="http://schemas.microsoft.com/office/drawing/2014/main" id="{37755122-81A7-D64A-8E18-3257AB8E2431}"/>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9252432" y="9649692"/>
              <a:ext cx="1963480" cy="725634"/>
            </a:xfrm>
            <a:prstGeom prst="rect">
              <a:avLst/>
            </a:prstGeom>
          </p:spPr>
        </p:pic>
        <p:pic>
          <p:nvPicPr>
            <p:cNvPr id="27" name="Graphic 26">
              <a:extLst>
                <a:ext uri="{FF2B5EF4-FFF2-40B4-BE49-F238E27FC236}">
                  <a16:creationId xmlns:a16="http://schemas.microsoft.com/office/drawing/2014/main" id="{2E5ACBB8-C1F5-13F4-741F-FADB9464B42A}"/>
                </a:ext>
              </a:extLst>
            </p:cNvPr>
            <p:cNvPicPr>
              <a:picLocks noGrp="1" noRot="1" noChangeAspect="1" noMove="1" noResize="1" noEditPoints="1" noAdjustHandles="1" noChangeArrowheads="1" noChangeShapeType="1" noCrop="1"/>
            </p:cNvPicPr>
            <p:nvPr userDrawn="1"/>
          </p:nvPicPr>
          <p:blipFill>
            <a:blip r:embed="rId7">
              <a:extLst>
                <a:ext uri="{96DAC541-7B7A-43D3-8B79-37D633B846F1}">
                  <asvg:svgBlip xmlns:asvg="http://schemas.microsoft.com/office/drawing/2016/SVG/main" r:embed="rId8"/>
                </a:ext>
              </a:extLst>
            </a:blip>
            <a:stretch>
              <a:fillRect/>
            </a:stretch>
          </p:blipFill>
          <p:spPr>
            <a:xfrm>
              <a:off x="5320481" y="9625948"/>
              <a:ext cx="2702581" cy="798172"/>
            </a:xfrm>
            <a:prstGeom prst="rect">
              <a:avLst/>
            </a:prstGeom>
          </p:spPr>
        </p:pic>
        <p:pic>
          <p:nvPicPr>
            <p:cNvPr id="29" name="Graphic 28">
              <a:extLst>
                <a:ext uri="{FF2B5EF4-FFF2-40B4-BE49-F238E27FC236}">
                  <a16:creationId xmlns:a16="http://schemas.microsoft.com/office/drawing/2014/main" id="{8F3A3F1A-4F41-512E-2F66-8737057ABCAB}"/>
                </a:ext>
              </a:extLst>
            </p:cNvPr>
            <p:cNvPicPr>
              <a:picLocks noGrp="1" noRot="1" noChangeAspect="1" noMove="1" noResize="1" noEditPoints="1" noAdjustHandles="1" noChangeArrowheads="1" noChangeShapeType="1" noCrop="1"/>
            </p:cNvPicPr>
            <p:nvPr userDrawn="1"/>
          </p:nvPicPr>
          <p:blipFill>
            <a:blip r:embed="rId9">
              <a:extLst>
                <a:ext uri="{96DAC541-7B7A-43D3-8B79-37D633B846F1}">
                  <asvg:svgBlip xmlns:asvg="http://schemas.microsoft.com/office/drawing/2016/SVG/main" r:embed="rId10"/>
                </a:ext>
              </a:extLst>
            </a:blip>
            <a:stretch>
              <a:fillRect/>
            </a:stretch>
          </p:blipFill>
          <p:spPr>
            <a:xfrm>
              <a:off x="1066724" y="9630522"/>
              <a:ext cx="3050679" cy="766217"/>
            </a:xfrm>
            <a:prstGeom prst="rect">
              <a:avLst/>
            </a:prstGeom>
          </p:spPr>
        </p:pic>
      </p:grpSp>
      <p:sp>
        <p:nvSpPr>
          <p:cNvPr id="77" name="Picture Placeholder 76">
            <a:extLst>
              <a:ext uri="{FF2B5EF4-FFF2-40B4-BE49-F238E27FC236}">
                <a16:creationId xmlns:a16="http://schemas.microsoft.com/office/drawing/2014/main" id="{263CD30B-E8DE-2ED8-8E54-BA8221C99ED2}"/>
              </a:ext>
            </a:extLst>
          </p:cNvPr>
          <p:cNvSpPr>
            <a:spLocks noGrp="1"/>
          </p:cNvSpPr>
          <p:nvPr>
            <p:ph type="pic" sz="quarter" idx="11" hasCustomPrompt="1"/>
          </p:nvPr>
        </p:nvSpPr>
        <p:spPr>
          <a:xfrm>
            <a:off x="12414250" y="9464675"/>
            <a:ext cx="2881312" cy="1142999"/>
          </a:xfrm>
          <a:solidFill>
            <a:schemeClr val="bg2"/>
          </a:solidFill>
        </p:spPr>
        <p:txBody>
          <a:bodyPr anchor="ctr">
            <a:normAutofit/>
          </a:bodyPr>
          <a:lstStyle>
            <a:lvl1pPr algn="ctr">
              <a:defRPr sz="1800"/>
            </a:lvl1pPr>
          </a:lstStyle>
          <a:p>
            <a:r>
              <a:rPr lang="en-US"/>
              <a:t>Click to add logo</a:t>
            </a:r>
          </a:p>
        </p:txBody>
      </p:sp>
    </p:spTree>
    <p:extLst>
      <p:ext uri="{BB962C8B-B14F-4D97-AF65-F5344CB8AC3E}">
        <p14:creationId xmlns:p14="http://schemas.microsoft.com/office/powerpoint/2010/main" val="3498238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vent">
    <p:bg>
      <p:bgPr>
        <a:solidFill>
          <a:schemeClr val="bg1"/>
        </a:solidFill>
        <a:effectLst/>
      </p:bgPr>
    </p:bg>
    <p:spTree>
      <p:nvGrpSpPr>
        <p:cNvPr id="1" name=""/>
        <p:cNvGrpSpPr/>
        <p:nvPr/>
      </p:nvGrpSpPr>
      <p:grpSpPr>
        <a:xfrm>
          <a:off x="0" y="0"/>
          <a:ext cx="0" cy="0"/>
          <a:chOff x="0" y="0"/>
          <a:chExt cx="0" cy="0"/>
        </a:xfrm>
      </p:grpSpPr>
      <p:pic>
        <p:nvPicPr>
          <p:cNvPr id="10" name="Picture 9" descr="A black background with a black square&#10;&#10;Description automatically generated with medium confidence">
            <a:extLst>
              <a:ext uri="{FF2B5EF4-FFF2-40B4-BE49-F238E27FC236}">
                <a16:creationId xmlns:a16="http://schemas.microsoft.com/office/drawing/2014/main" id="{318901EC-DB26-A4B7-6B2C-9511DCCDE899}"/>
              </a:ext>
            </a:extLst>
          </p:cNvPr>
          <p:cNvPicPr>
            <a:picLocks noChangeAspect="1"/>
          </p:cNvPicPr>
          <p:nvPr userDrawn="1"/>
        </p:nvPicPr>
        <p:blipFill>
          <a:blip r:embed="rId2">
            <a:extLst>
              <a:ext uri="{28A0092B-C50C-407E-A947-70E740481C1C}">
                <a14:useLocalDpi xmlns:a14="http://schemas.microsoft.com/office/drawing/2010/main" val="0"/>
              </a:ext>
            </a:extLst>
          </a:blip>
          <a:srcRect b="8510"/>
          <a:stretch/>
        </p:blipFill>
        <p:spPr>
          <a:xfrm>
            <a:off x="0" y="983321"/>
            <a:ext cx="20104810" cy="10346481"/>
          </a:xfrm>
          <a:prstGeom prst="rect">
            <a:avLst/>
          </a:prstGeom>
        </p:spPr>
      </p:pic>
      <p:sp>
        <p:nvSpPr>
          <p:cNvPr id="20" name="Oval 19">
            <a:extLst>
              <a:ext uri="{FF2B5EF4-FFF2-40B4-BE49-F238E27FC236}">
                <a16:creationId xmlns:a16="http://schemas.microsoft.com/office/drawing/2014/main" id="{D9E45952-C909-F0A5-7BEE-2A75268EA684}"/>
              </a:ext>
            </a:extLst>
          </p:cNvPr>
          <p:cNvSpPr/>
          <p:nvPr userDrawn="1"/>
        </p:nvSpPr>
        <p:spPr>
          <a:xfrm>
            <a:off x="14554331" y="6486060"/>
            <a:ext cx="2408555" cy="2408555"/>
          </a:xfrm>
          <a:prstGeom prst="ellipse">
            <a:avLst/>
          </a:prstGeom>
          <a:solidFill>
            <a:srgbClr val="F4F6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1F9B20-DC8A-6A3D-F58D-251C283AB720}"/>
              </a:ext>
            </a:extLst>
          </p:cNvPr>
          <p:cNvSpPr/>
          <p:nvPr userDrawn="1"/>
        </p:nvSpPr>
        <p:spPr>
          <a:xfrm>
            <a:off x="14554530" y="3774733"/>
            <a:ext cx="2408555" cy="2408555"/>
          </a:xfrm>
          <a:prstGeom prst="rect">
            <a:avLst/>
          </a:prstGeom>
          <a:solidFill>
            <a:srgbClr val="DEE8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7026726"/>
            <a:ext cx="12550141" cy="2079832"/>
          </a:xfrm>
        </p:spPr>
        <p:txBody>
          <a:bodyPr numCol="1" spcCol="360000">
            <a:normAutofit/>
          </a:bodyPr>
          <a:lstStyle>
            <a:lvl1pPr>
              <a:defRPr sz="2800"/>
            </a:lvl1pPr>
          </a:lstStyle>
          <a:p>
            <a:pPr lvl="0"/>
            <a:r>
              <a:rPr lang="en-GB"/>
              <a:t>Click to add description</a:t>
            </a:r>
            <a:endParaRPr lang="en-US"/>
          </a:p>
        </p:txBody>
      </p:sp>
      <p:sp>
        <p:nvSpPr>
          <p:cNvPr id="7" name="Holder 2">
            <a:extLst>
              <a:ext uri="{FF2B5EF4-FFF2-40B4-BE49-F238E27FC236}">
                <a16:creationId xmlns:a16="http://schemas.microsoft.com/office/drawing/2014/main" id="{2C75E20D-DA98-6253-E7F8-4CADB0FF7A5C}"/>
              </a:ext>
            </a:extLst>
          </p:cNvPr>
          <p:cNvSpPr>
            <a:spLocks noGrp="1"/>
          </p:cNvSpPr>
          <p:nvPr>
            <p:ph type="title" hasCustomPrompt="1"/>
          </p:nvPr>
        </p:nvSpPr>
        <p:spPr>
          <a:xfrm>
            <a:off x="1042324" y="1158875"/>
            <a:ext cx="16401126" cy="13716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GB"/>
              <a:t>Click to add title</a:t>
            </a:r>
            <a:br>
              <a:rPr lang="en-GB"/>
            </a:br>
            <a:r>
              <a:rPr lang="en-GB"/>
              <a:t>Can run onto two lines</a:t>
            </a:r>
            <a:endParaRPr/>
          </a:p>
        </p:txBody>
      </p:sp>
      <p:sp>
        <p:nvSpPr>
          <p:cNvPr id="2" name="TextBox 1">
            <a:extLst>
              <a:ext uri="{FF2B5EF4-FFF2-40B4-BE49-F238E27FC236}">
                <a16:creationId xmlns:a16="http://schemas.microsoft.com/office/drawing/2014/main" id="{F6F11429-F77F-86A1-98C3-31399EB5B206}"/>
              </a:ext>
            </a:extLst>
          </p:cNvPr>
          <p:cNvSpPr txBox="1"/>
          <p:nvPr userDrawn="1"/>
        </p:nvSpPr>
        <p:spPr>
          <a:xfrm>
            <a:off x="1004770" y="6495318"/>
            <a:ext cx="4876800" cy="523220"/>
          </a:xfrm>
          <a:prstGeom prst="rect">
            <a:avLst/>
          </a:prstGeom>
          <a:noFill/>
        </p:spPr>
        <p:txBody>
          <a:bodyPr wrap="square" rtlCol="0">
            <a:spAutoFit/>
          </a:bodyPr>
          <a:lstStyle/>
          <a:p>
            <a:r>
              <a:rPr lang="en-GB" sz="2800" b="1"/>
              <a:t>Description</a:t>
            </a:r>
            <a:endParaRPr lang="en-US" sz="2800" b="1"/>
          </a:p>
        </p:txBody>
      </p:sp>
      <p:sp>
        <p:nvSpPr>
          <p:cNvPr id="3" name="Text Placeholder 12">
            <a:extLst>
              <a:ext uri="{FF2B5EF4-FFF2-40B4-BE49-F238E27FC236}">
                <a16:creationId xmlns:a16="http://schemas.microsoft.com/office/drawing/2014/main" id="{F4E8302F-98CF-EEA4-5831-A658EBC9AE49}"/>
              </a:ext>
            </a:extLst>
          </p:cNvPr>
          <p:cNvSpPr>
            <a:spLocks noGrp="1"/>
          </p:cNvSpPr>
          <p:nvPr>
            <p:ph type="body" sz="quarter" idx="11" hasCustomPrompt="1"/>
          </p:nvPr>
        </p:nvSpPr>
        <p:spPr>
          <a:xfrm>
            <a:off x="1007109" y="3825875"/>
            <a:ext cx="12550141" cy="523220"/>
          </a:xfrm>
        </p:spPr>
        <p:txBody>
          <a:bodyPr numCol="1" spcCol="360000">
            <a:normAutofit/>
          </a:bodyPr>
          <a:lstStyle>
            <a:lvl1pPr>
              <a:defRPr sz="2800"/>
            </a:lvl1pPr>
          </a:lstStyle>
          <a:p>
            <a:pPr lvl="0"/>
            <a:r>
              <a:rPr lang="en-GB"/>
              <a:t>Click to add time and date</a:t>
            </a:r>
            <a:endParaRPr lang="en-US"/>
          </a:p>
        </p:txBody>
      </p:sp>
      <p:sp>
        <p:nvSpPr>
          <p:cNvPr id="4" name="TextBox 3">
            <a:extLst>
              <a:ext uri="{FF2B5EF4-FFF2-40B4-BE49-F238E27FC236}">
                <a16:creationId xmlns:a16="http://schemas.microsoft.com/office/drawing/2014/main" id="{B7AEB867-F960-A81D-6F63-A8AE5E3251C9}"/>
              </a:ext>
            </a:extLst>
          </p:cNvPr>
          <p:cNvSpPr txBox="1"/>
          <p:nvPr userDrawn="1"/>
        </p:nvSpPr>
        <p:spPr>
          <a:xfrm>
            <a:off x="1004770" y="3294467"/>
            <a:ext cx="4876800" cy="523220"/>
          </a:xfrm>
          <a:prstGeom prst="rect">
            <a:avLst/>
          </a:prstGeom>
          <a:noFill/>
        </p:spPr>
        <p:txBody>
          <a:bodyPr wrap="square" rtlCol="0">
            <a:spAutoFit/>
          </a:bodyPr>
          <a:lstStyle/>
          <a:p>
            <a:r>
              <a:rPr lang="en-GB" sz="2800" b="1"/>
              <a:t>Time and Date:</a:t>
            </a:r>
            <a:endParaRPr lang="en-US" sz="2800" b="1"/>
          </a:p>
        </p:txBody>
      </p:sp>
      <p:sp>
        <p:nvSpPr>
          <p:cNvPr id="6" name="Text Placeholder 12">
            <a:extLst>
              <a:ext uri="{FF2B5EF4-FFF2-40B4-BE49-F238E27FC236}">
                <a16:creationId xmlns:a16="http://schemas.microsoft.com/office/drawing/2014/main" id="{71080887-2B56-198A-ABB7-BAE8285FFA71}"/>
              </a:ext>
            </a:extLst>
          </p:cNvPr>
          <p:cNvSpPr>
            <a:spLocks noGrp="1"/>
          </p:cNvSpPr>
          <p:nvPr>
            <p:ph type="body" sz="quarter" idx="12" hasCustomPrompt="1"/>
          </p:nvPr>
        </p:nvSpPr>
        <p:spPr>
          <a:xfrm>
            <a:off x="1007109" y="5205496"/>
            <a:ext cx="12550141" cy="906547"/>
          </a:xfrm>
        </p:spPr>
        <p:txBody>
          <a:bodyPr numCol="1" spcCol="360000">
            <a:normAutofit/>
          </a:bodyPr>
          <a:lstStyle>
            <a:lvl1pPr>
              <a:defRPr sz="2800"/>
            </a:lvl1pPr>
          </a:lstStyle>
          <a:p>
            <a:pPr lvl="0"/>
            <a:r>
              <a:rPr lang="en-GB"/>
              <a:t>Click to information</a:t>
            </a:r>
            <a:endParaRPr lang="en-US"/>
          </a:p>
        </p:txBody>
      </p:sp>
      <p:sp>
        <p:nvSpPr>
          <p:cNvPr id="8" name="TextBox 7">
            <a:extLst>
              <a:ext uri="{FF2B5EF4-FFF2-40B4-BE49-F238E27FC236}">
                <a16:creationId xmlns:a16="http://schemas.microsoft.com/office/drawing/2014/main" id="{2E29CD6E-93E9-4AC3-50ED-05500FECF4DE}"/>
              </a:ext>
            </a:extLst>
          </p:cNvPr>
          <p:cNvSpPr txBox="1"/>
          <p:nvPr userDrawn="1"/>
        </p:nvSpPr>
        <p:spPr>
          <a:xfrm>
            <a:off x="1004770" y="4674088"/>
            <a:ext cx="4876800" cy="523220"/>
          </a:xfrm>
          <a:prstGeom prst="rect">
            <a:avLst/>
          </a:prstGeom>
          <a:noFill/>
        </p:spPr>
        <p:txBody>
          <a:bodyPr wrap="square" rtlCol="0">
            <a:spAutoFit/>
          </a:bodyPr>
          <a:lstStyle/>
          <a:p>
            <a:r>
              <a:rPr lang="en-GB" sz="2800" b="1"/>
              <a:t>Led by:</a:t>
            </a:r>
            <a:endParaRPr lang="en-US" sz="2800" b="1"/>
          </a:p>
        </p:txBody>
      </p:sp>
      <p:sp>
        <p:nvSpPr>
          <p:cNvPr id="14" name="TextBox 13">
            <a:extLst>
              <a:ext uri="{FF2B5EF4-FFF2-40B4-BE49-F238E27FC236}">
                <a16:creationId xmlns:a16="http://schemas.microsoft.com/office/drawing/2014/main" id="{B891D61A-7C33-598F-57B8-0F118E826F5F}"/>
              </a:ext>
            </a:extLst>
          </p:cNvPr>
          <p:cNvSpPr txBox="1"/>
          <p:nvPr userDrawn="1"/>
        </p:nvSpPr>
        <p:spPr>
          <a:xfrm>
            <a:off x="14471650" y="3978275"/>
            <a:ext cx="2438400" cy="430887"/>
          </a:xfrm>
          <a:prstGeom prst="rect">
            <a:avLst/>
          </a:prstGeom>
          <a:noFill/>
        </p:spPr>
        <p:txBody>
          <a:bodyPr wrap="square" rtlCol="0">
            <a:spAutoFit/>
          </a:bodyPr>
          <a:lstStyle/>
          <a:p>
            <a:pPr marL="451484">
              <a:lnSpc>
                <a:spcPct val="100000"/>
              </a:lnSpc>
              <a:spcBef>
                <a:spcPts val="2055"/>
              </a:spcBef>
            </a:pPr>
            <a:r>
              <a:rPr lang="en-GB" sz="2200" b="1" spc="-10">
                <a:latin typeface="Arial"/>
                <a:cs typeface="Arial"/>
              </a:rPr>
              <a:t>Registered:</a:t>
            </a:r>
          </a:p>
        </p:txBody>
      </p:sp>
      <p:sp>
        <p:nvSpPr>
          <p:cNvPr id="19" name="Text Placeholder 18">
            <a:extLst>
              <a:ext uri="{FF2B5EF4-FFF2-40B4-BE49-F238E27FC236}">
                <a16:creationId xmlns:a16="http://schemas.microsoft.com/office/drawing/2014/main" id="{CB949C3C-A91B-03D4-363C-C7C626A6E27D}"/>
              </a:ext>
            </a:extLst>
          </p:cNvPr>
          <p:cNvSpPr>
            <a:spLocks noGrp="1"/>
          </p:cNvSpPr>
          <p:nvPr>
            <p:ph type="body" sz="quarter" idx="14" hasCustomPrompt="1"/>
          </p:nvPr>
        </p:nvSpPr>
        <p:spPr>
          <a:xfrm>
            <a:off x="14588872" y="4447485"/>
            <a:ext cx="2290765" cy="1000125"/>
          </a:xfrm>
        </p:spPr>
        <p:txBody>
          <a:bodyPr>
            <a:noAutofit/>
          </a:bodyPr>
          <a:lstStyle>
            <a:lvl1pPr algn="ctr">
              <a:defRPr sz="8200" b="1"/>
            </a:lvl1pPr>
            <a:lvl2pPr>
              <a:defRPr sz="8200"/>
            </a:lvl2pPr>
            <a:lvl3pPr>
              <a:defRPr sz="8200"/>
            </a:lvl3pPr>
            <a:lvl4pPr>
              <a:defRPr sz="8200"/>
            </a:lvl4pPr>
            <a:lvl5pPr>
              <a:defRPr sz="8200"/>
            </a:lvl5pPr>
          </a:lstStyle>
          <a:p>
            <a:pPr lvl="0"/>
            <a:r>
              <a:rPr lang="en-GB"/>
              <a:t>000</a:t>
            </a:r>
            <a:endParaRPr lang="en-US"/>
          </a:p>
        </p:txBody>
      </p:sp>
      <p:sp>
        <p:nvSpPr>
          <p:cNvPr id="22" name="Text Placeholder 18">
            <a:extLst>
              <a:ext uri="{FF2B5EF4-FFF2-40B4-BE49-F238E27FC236}">
                <a16:creationId xmlns:a16="http://schemas.microsoft.com/office/drawing/2014/main" id="{658CA723-1F76-7E2D-063A-FDD8B6B2805B}"/>
              </a:ext>
            </a:extLst>
          </p:cNvPr>
          <p:cNvSpPr>
            <a:spLocks noGrp="1"/>
          </p:cNvSpPr>
          <p:nvPr>
            <p:ph type="body" sz="quarter" idx="15" hasCustomPrompt="1"/>
          </p:nvPr>
        </p:nvSpPr>
        <p:spPr>
          <a:xfrm>
            <a:off x="14588872" y="6998180"/>
            <a:ext cx="2290765" cy="1000125"/>
          </a:xfrm>
        </p:spPr>
        <p:txBody>
          <a:bodyPr>
            <a:noAutofit/>
          </a:bodyPr>
          <a:lstStyle>
            <a:lvl1pPr algn="ctr">
              <a:defRPr sz="8200" b="1"/>
            </a:lvl1pPr>
            <a:lvl2pPr>
              <a:defRPr sz="8200"/>
            </a:lvl2pPr>
            <a:lvl3pPr>
              <a:defRPr sz="8200"/>
            </a:lvl3pPr>
            <a:lvl4pPr>
              <a:defRPr sz="8200"/>
            </a:lvl4pPr>
            <a:lvl5pPr>
              <a:defRPr sz="8200"/>
            </a:lvl5pPr>
          </a:lstStyle>
          <a:p>
            <a:pPr lvl="0"/>
            <a:r>
              <a:rPr lang="en-GB"/>
              <a:t>000</a:t>
            </a:r>
            <a:endParaRPr lang="en-US"/>
          </a:p>
        </p:txBody>
      </p:sp>
      <p:sp>
        <p:nvSpPr>
          <p:cNvPr id="23" name="TextBox 22">
            <a:extLst>
              <a:ext uri="{FF2B5EF4-FFF2-40B4-BE49-F238E27FC236}">
                <a16:creationId xmlns:a16="http://schemas.microsoft.com/office/drawing/2014/main" id="{3DD526EE-AEB1-C14D-ECA0-BAAF6747CBCB}"/>
              </a:ext>
            </a:extLst>
          </p:cNvPr>
          <p:cNvSpPr txBox="1"/>
          <p:nvPr userDrawn="1"/>
        </p:nvSpPr>
        <p:spPr>
          <a:xfrm>
            <a:off x="15300406" y="6650466"/>
            <a:ext cx="914400" cy="430887"/>
          </a:xfrm>
          <a:prstGeom prst="rect">
            <a:avLst/>
          </a:prstGeom>
          <a:noFill/>
        </p:spPr>
        <p:txBody>
          <a:bodyPr wrap="square" rtlCol="0">
            <a:spAutoFit/>
          </a:bodyPr>
          <a:lstStyle/>
          <a:p>
            <a:pPr algn="ctr"/>
            <a:r>
              <a:rPr lang="en-US" sz="2200" b="1">
                <a:latin typeface="Arial" panose="020B0604020202020204" pitchFamily="34" charset="0"/>
                <a:cs typeface="Arial" panose="020B0604020202020204" pitchFamily="34" charset="0"/>
              </a:rPr>
              <a:t>From</a:t>
            </a:r>
          </a:p>
        </p:txBody>
      </p:sp>
      <p:sp>
        <p:nvSpPr>
          <p:cNvPr id="24" name="TextBox 23">
            <a:extLst>
              <a:ext uri="{FF2B5EF4-FFF2-40B4-BE49-F238E27FC236}">
                <a16:creationId xmlns:a16="http://schemas.microsoft.com/office/drawing/2014/main" id="{7CA4E583-E884-7B16-0FC3-D1DDA96B0E14}"/>
              </a:ext>
            </a:extLst>
          </p:cNvPr>
          <p:cNvSpPr txBox="1"/>
          <p:nvPr userDrawn="1"/>
        </p:nvSpPr>
        <p:spPr>
          <a:xfrm>
            <a:off x="15300406" y="8238634"/>
            <a:ext cx="914400" cy="430887"/>
          </a:xfrm>
          <a:prstGeom prst="rect">
            <a:avLst/>
          </a:prstGeom>
          <a:noFill/>
        </p:spPr>
        <p:txBody>
          <a:bodyPr wrap="square" rtlCol="0">
            <a:spAutoFit/>
          </a:bodyPr>
          <a:lstStyle/>
          <a:p>
            <a:pPr algn="ctr"/>
            <a:r>
              <a:rPr lang="en-US" sz="2200" b="1">
                <a:latin typeface="Arial" panose="020B0604020202020204" pitchFamily="34" charset="0"/>
                <a:cs typeface="Arial" panose="020B0604020202020204" pitchFamily="34" charset="0"/>
              </a:rPr>
              <a:t>HEIs</a:t>
            </a:r>
          </a:p>
        </p:txBody>
      </p:sp>
    </p:spTree>
    <p:extLst>
      <p:ext uri="{BB962C8B-B14F-4D97-AF65-F5344CB8AC3E}">
        <p14:creationId xmlns:p14="http://schemas.microsoft.com/office/powerpoint/2010/main" val="1868258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1"/>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B877D881-3094-1930-037B-CA79C135B2AF}"/>
              </a:ext>
            </a:extLst>
          </p:cNvPr>
          <p:cNvPicPr>
            <a:picLocks noChangeAspect="1"/>
          </p:cNvPicPr>
          <p:nvPr userDrawn="1"/>
        </p:nvPicPr>
        <p:blipFill>
          <a:blip r:embed="rId2">
            <a:extLst>
              <a:ext uri="{28A0092B-C50C-407E-A947-70E740481C1C}">
                <a14:useLocalDpi xmlns:a14="http://schemas.microsoft.com/office/drawing/2010/main" val="0"/>
              </a:ext>
            </a:extLst>
          </a:blip>
          <a:srcRect t="71160"/>
          <a:stretch/>
        </p:blipFill>
        <p:spPr>
          <a:xfrm>
            <a:off x="5640" y="8063323"/>
            <a:ext cx="20104810" cy="3261505"/>
          </a:xfrm>
          <a:prstGeom prst="rect">
            <a:avLst/>
          </a:prstGeom>
        </p:spPr>
      </p:pic>
      <p:sp>
        <p:nvSpPr>
          <p:cNvPr id="20" name="Text Placeholder 19">
            <a:extLst>
              <a:ext uri="{FF2B5EF4-FFF2-40B4-BE49-F238E27FC236}">
                <a16:creationId xmlns:a16="http://schemas.microsoft.com/office/drawing/2014/main" id="{FC0421B2-D497-4277-D945-D9CF2019070A}"/>
              </a:ext>
            </a:extLst>
          </p:cNvPr>
          <p:cNvSpPr>
            <a:spLocks noGrp="1"/>
          </p:cNvSpPr>
          <p:nvPr>
            <p:ph type="body" sz="quarter" idx="10" hasCustomPrompt="1"/>
          </p:nvPr>
        </p:nvSpPr>
        <p:spPr>
          <a:xfrm>
            <a:off x="12414250" y="8881812"/>
            <a:ext cx="4186745" cy="354263"/>
          </a:xfrm>
        </p:spPr>
        <p:txBody>
          <a:bodyPr>
            <a:normAutofit/>
          </a:bodyPr>
          <a:lstStyle>
            <a:lvl1pPr>
              <a:defRPr sz="1800"/>
            </a:lvl1pPr>
            <a:lvl2pPr>
              <a:defRPr sz="1800"/>
            </a:lvl2pPr>
            <a:lvl3pPr>
              <a:defRPr sz="1800"/>
            </a:lvl3pPr>
            <a:lvl4pPr>
              <a:defRPr sz="1800"/>
            </a:lvl4pPr>
            <a:lvl5pPr>
              <a:defRPr sz="1800"/>
            </a:lvl5pPr>
          </a:lstStyle>
          <a:p>
            <a:pPr lvl="0"/>
            <a:r>
              <a:rPr lang="en-GB"/>
              <a:t>Click to add text</a:t>
            </a:r>
          </a:p>
        </p:txBody>
      </p:sp>
      <p:pic>
        <p:nvPicPr>
          <p:cNvPr id="23" name="Graphic 22">
            <a:extLst>
              <a:ext uri="{FF2B5EF4-FFF2-40B4-BE49-F238E27FC236}">
                <a16:creationId xmlns:a16="http://schemas.microsoft.com/office/drawing/2014/main" id="{948D23E7-F95A-1BDA-2E62-A11F3DEB86EA}"/>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60450" y="1049751"/>
            <a:ext cx="6795341" cy="1034386"/>
          </a:xfrm>
          <a:prstGeom prst="rect">
            <a:avLst/>
          </a:prstGeom>
        </p:spPr>
      </p:pic>
      <p:grpSp>
        <p:nvGrpSpPr>
          <p:cNvPr id="78" name="Group 77">
            <a:extLst>
              <a:ext uri="{FF2B5EF4-FFF2-40B4-BE49-F238E27FC236}">
                <a16:creationId xmlns:a16="http://schemas.microsoft.com/office/drawing/2014/main" id="{2B484F7E-EBD5-AC51-602C-1B36E98C651F}"/>
              </a:ext>
            </a:extLst>
          </p:cNvPr>
          <p:cNvGrpSpPr>
            <a:grpSpLocks noGrp="1" noUngrp="1" noRot="1" noMove="1" noResize="1"/>
          </p:cNvGrpSpPr>
          <p:nvPr userDrawn="1"/>
        </p:nvGrpSpPr>
        <p:grpSpPr>
          <a:xfrm>
            <a:off x="1040207" y="8922953"/>
            <a:ext cx="10265635" cy="1501167"/>
            <a:chOff x="1040207" y="8922953"/>
            <a:chExt cx="10265635" cy="1501167"/>
          </a:xfrm>
        </p:grpSpPr>
        <p:sp>
          <p:nvSpPr>
            <p:cNvPr id="10" name="object 28">
              <a:extLst>
                <a:ext uri="{FF2B5EF4-FFF2-40B4-BE49-F238E27FC236}">
                  <a16:creationId xmlns:a16="http://schemas.microsoft.com/office/drawing/2014/main" id="{353B05BA-D595-54CC-DDC4-F20638A486AF}"/>
                </a:ext>
              </a:extLst>
            </p:cNvPr>
            <p:cNvSpPr txBox="1">
              <a:spLocks noGrp="1" noRot="1" noMove="1" noResize="1" noEditPoints="1" noAdjustHandles="1" noChangeArrowheads="1" noChangeShapeType="1"/>
            </p:cNvSpPr>
            <p:nvPr userDrawn="1"/>
          </p:nvSpPr>
          <p:spPr>
            <a:xfrm>
              <a:off x="1040207" y="8922953"/>
              <a:ext cx="767080" cy="302260"/>
            </a:xfrm>
            <a:prstGeom prst="rect">
              <a:avLst/>
            </a:prstGeom>
          </p:spPr>
          <p:txBody>
            <a:bodyPr vert="horz" wrap="square" lIns="0" tIns="13970" rIns="0" bIns="0" rtlCol="0">
              <a:spAutoFit/>
            </a:bodyPr>
            <a:lstStyle/>
            <a:p>
              <a:pPr marL="12700">
                <a:lnSpc>
                  <a:spcPct val="100000"/>
                </a:lnSpc>
                <a:spcBef>
                  <a:spcPts val="110"/>
                </a:spcBef>
              </a:pPr>
              <a:r>
                <a:rPr sz="1800">
                  <a:latin typeface="Arial"/>
                  <a:cs typeface="Arial"/>
                </a:rPr>
                <a:t>Led</a:t>
              </a:r>
              <a:r>
                <a:rPr sz="1800" spc="-45">
                  <a:latin typeface="Arial"/>
                  <a:cs typeface="Arial"/>
                </a:rPr>
                <a:t> </a:t>
              </a:r>
              <a:r>
                <a:rPr sz="1800" spc="-25">
                  <a:latin typeface="Arial"/>
                  <a:cs typeface="Arial"/>
                </a:rPr>
                <a:t>by:</a:t>
              </a:r>
              <a:endParaRPr sz="1800">
                <a:latin typeface="Arial"/>
                <a:cs typeface="Arial"/>
              </a:endParaRPr>
            </a:p>
          </p:txBody>
        </p:sp>
        <p:sp>
          <p:nvSpPr>
            <p:cNvPr id="11" name="object 33">
              <a:extLst>
                <a:ext uri="{FF2B5EF4-FFF2-40B4-BE49-F238E27FC236}">
                  <a16:creationId xmlns:a16="http://schemas.microsoft.com/office/drawing/2014/main" id="{D59061A0-B924-7D6B-7E69-50CC8695DB82}"/>
                </a:ext>
              </a:extLst>
            </p:cNvPr>
            <p:cNvSpPr txBox="1">
              <a:spLocks noGrp="1" noRot="1" noMove="1" noResize="1" noEditPoints="1" noAdjustHandles="1" noChangeArrowheads="1" noChangeShapeType="1"/>
            </p:cNvSpPr>
            <p:nvPr userDrawn="1"/>
          </p:nvSpPr>
          <p:spPr>
            <a:xfrm>
              <a:off x="5341583" y="8922953"/>
              <a:ext cx="1440815" cy="302260"/>
            </a:xfrm>
            <a:prstGeom prst="rect">
              <a:avLst/>
            </a:prstGeom>
          </p:spPr>
          <p:txBody>
            <a:bodyPr vert="horz" wrap="square" lIns="0" tIns="13970" rIns="0" bIns="0" rtlCol="0">
              <a:spAutoFit/>
            </a:bodyPr>
            <a:lstStyle/>
            <a:p>
              <a:pPr marL="12700">
                <a:lnSpc>
                  <a:spcPct val="100000"/>
                </a:lnSpc>
                <a:spcBef>
                  <a:spcPts val="110"/>
                </a:spcBef>
              </a:pPr>
              <a:r>
                <a:rPr sz="1800">
                  <a:latin typeface="Arial"/>
                  <a:cs typeface="Arial"/>
                </a:rPr>
                <a:t>Supported</a:t>
              </a:r>
              <a:r>
                <a:rPr sz="1800" spc="-75">
                  <a:latin typeface="Arial"/>
                  <a:cs typeface="Arial"/>
                </a:rPr>
                <a:t> </a:t>
              </a:r>
              <a:r>
                <a:rPr sz="1800" spc="-25">
                  <a:latin typeface="Arial"/>
                  <a:cs typeface="Arial"/>
                </a:rPr>
                <a:t>by:</a:t>
              </a:r>
              <a:endParaRPr sz="1800">
                <a:latin typeface="Arial"/>
                <a:cs typeface="Arial"/>
              </a:endParaRPr>
            </a:p>
          </p:txBody>
        </p:sp>
        <p:sp>
          <p:nvSpPr>
            <p:cNvPr id="12" name="object 34">
              <a:extLst>
                <a:ext uri="{FF2B5EF4-FFF2-40B4-BE49-F238E27FC236}">
                  <a16:creationId xmlns:a16="http://schemas.microsoft.com/office/drawing/2014/main" id="{B12B3DAC-2471-09D2-8611-1537963EBE12}"/>
                </a:ext>
              </a:extLst>
            </p:cNvPr>
            <p:cNvSpPr txBox="1">
              <a:spLocks noGrp="1" noRot="1" noMove="1" noResize="1" noEditPoints="1" noAdjustHandles="1" noChangeArrowheads="1" noChangeShapeType="1"/>
            </p:cNvSpPr>
            <p:nvPr userDrawn="1"/>
          </p:nvSpPr>
          <p:spPr>
            <a:xfrm>
              <a:off x="9240187" y="8922953"/>
              <a:ext cx="2065655" cy="302260"/>
            </a:xfrm>
            <a:prstGeom prst="rect">
              <a:avLst/>
            </a:prstGeom>
          </p:spPr>
          <p:txBody>
            <a:bodyPr vert="horz" wrap="square" lIns="0" tIns="13970" rIns="0" bIns="0" rtlCol="0">
              <a:spAutoFit/>
            </a:bodyPr>
            <a:lstStyle/>
            <a:p>
              <a:pPr marL="12700">
                <a:lnSpc>
                  <a:spcPct val="100000"/>
                </a:lnSpc>
                <a:spcBef>
                  <a:spcPts val="110"/>
                </a:spcBef>
              </a:pPr>
              <a:r>
                <a:rPr sz="1800">
                  <a:latin typeface="Arial"/>
                  <a:cs typeface="Arial"/>
                </a:rPr>
                <a:t>An</a:t>
              </a:r>
              <a:r>
                <a:rPr sz="1800" spc="-60">
                  <a:latin typeface="Arial"/>
                  <a:cs typeface="Arial"/>
                </a:rPr>
                <a:t> </a:t>
              </a:r>
              <a:r>
                <a:rPr sz="1800">
                  <a:latin typeface="Arial"/>
                  <a:cs typeface="Arial"/>
                </a:rPr>
                <a:t>Academy</a:t>
              </a:r>
              <a:r>
                <a:rPr sz="1800" spc="-55">
                  <a:latin typeface="Arial"/>
                  <a:cs typeface="Arial"/>
                </a:rPr>
                <a:t> </a:t>
              </a:r>
              <a:r>
                <a:rPr sz="1800" spc="-10">
                  <a:latin typeface="Arial"/>
                  <a:cs typeface="Arial"/>
                </a:rPr>
                <a:t>project</a:t>
              </a:r>
              <a:endParaRPr sz="1800">
                <a:latin typeface="Arial"/>
                <a:cs typeface="Arial"/>
              </a:endParaRPr>
            </a:p>
          </p:txBody>
        </p:sp>
        <p:pic>
          <p:nvPicPr>
            <p:cNvPr id="25" name="Graphic 24">
              <a:extLst>
                <a:ext uri="{FF2B5EF4-FFF2-40B4-BE49-F238E27FC236}">
                  <a16:creationId xmlns:a16="http://schemas.microsoft.com/office/drawing/2014/main" id="{37755122-81A7-D64A-8E18-3257AB8E2431}"/>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9252432" y="9649692"/>
              <a:ext cx="1963480" cy="725634"/>
            </a:xfrm>
            <a:prstGeom prst="rect">
              <a:avLst/>
            </a:prstGeom>
          </p:spPr>
        </p:pic>
        <p:pic>
          <p:nvPicPr>
            <p:cNvPr id="27" name="Graphic 26">
              <a:extLst>
                <a:ext uri="{FF2B5EF4-FFF2-40B4-BE49-F238E27FC236}">
                  <a16:creationId xmlns:a16="http://schemas.microsoft.com/office/drawing/2014/main" id="{2E5ACBB8-C1F5-13F4-741F-FADB9464B42A}"/>
                </a:ext>
              </a:extLst>
            </p:cNvPr>
            <p:cNvPicPr>
              <a:picLocks noGrp="1" noRot="1" noChangeAspect="1" noMove="1" noResize="1" noEditPoints="1" noAdjustHandles="1" noChangeArrowheads="1" noChangeShapeType="1" noCrop="1"/>
            </p:cNvPicPr>
            <p:nvPr userDrawn="1"/>
          </p:nvPicPr>
          <p:blipFill>
            <a:blip r:embed="rId7">
              <a:extLst>
                <a:ext uri="{96DAC541-7B7A-43D3-8B79-37D633B846F1}">
                  <asvg:svgBlip xmlns:asvg="http://schemas.microsoft.com/office/drawing/2016/SVG/main" r:embed="rId8"/>
                </a:ext>
              </a:extLst>
            </a:blip>
            <a:stretch>
              <a:fillRect/>
            </a:stretch>
          </p:blipFill>
          <p:spPr>
            <a:xfrm>
              <a:off x="5320481" y="9625948"/>
              <a:ext cx="2702581" cy="798172"/>
            </a:xfrm>
            <a:prstGeom prst="rect">
              <a:avLst/>
            </a:prstGeom>
          </p:spPr>
        </p:pic>
        <p:pic>
          <p:nvPicPr>
            <p:cNvPr id="29" name="Graphic 28">
              <a:extLst>
                <a:ext uri="{FF2B5EF4-FFF2-40B4-BE49-F238E27FC236}">
                  <a16:creationId xmlns:a16="http://schemas.microsoft.com/office/drawing/2014/main" id="{8F3A3F1A-4F41-512E-2F66-8737057ABCAB}"/>
                </a:ext>
              </a:extLst>
            </p:cNvPr>
            <p:cNvPicPr>
              <a:picLocks noGrp="1" noRot="1" noChangeAspect="1" noMove="1" noResize="1" noEditPoints="1" noAdjustHandles="1" noChangeArrowheads="1" noChangeShapeType="1" noCrop="1"/>
            </p:cNvPicPr>
            <p:nvPr userDrawn="1"/>
          </p:nvPicPr>
          <p:blipFill>
            <a:blip r:embed="rId9">
              <a:extLst>
                <a:ext uri="{96DAC541-7B7A-43D3-8B79-37D633B846F1}">
                  <asvg:svgBlip xmlns:asvg="http://schemas.microsoft.com/office/drawing/2016/SVG/main" r:embed="rId10"/>
                </a:ext>
              </a:extLst>
            </a:blip>
            <a:stretch>
              <a:fillRect/>
            </a:stretch>
          </p:blipFill>
          <p:spPr>
            <a:xfrm>
              <a:off x="1066724" y="9630522"/>
              <a:ext cx="3050679" cy="766217"/>
            </a:xfrm>
            <a:prstGeom prst="rect">
              <a:avLst/>
            </a:prstGeom>
          </p:spPr>
        </p:pic>
      </p:grpSp>
      <p:sp>
        <p:nvSpPr>
          <p:cNvPr id="77" name="Picture Placeholder 76">
            <a:extLst>
              <a:ext uri="{FF2B5EF4-FFF2-40B4-BE49-F238E27FC236}">
                <a16:creationId xmlns:a16="http://schemas.microsoft.com/office/drawing/2014/main" id="{263CD30B-E8DE-2ED8-8E54-BA8221C99ED2}"/>
              </a:ext>
            </a:extLst>
          </p:cNvPr>
          <p:cNvSpPr>
            <a:spLocks noGrp="1"/>
          </p:cNvSpPr>
          <p:nvPr>
            <p:ph type="pic" sz="quarter" idx="11" hasCustomPrompt="1"/>
          </p:nvPr>
        </p:nvSpPr>
        <p:spPr>
          <a:xfrm>
            <a:off x="12414250" y="9464675"/>
            <a:ext cx="2881312" cy="1142999"/>
          </a:xfrm>
          <a:solidFill>
            <a:schemeClr val="bg2"/>
          </a:solidFill>
        </p:spPr>
        <p:txBody>
          <a:bodyPr anchor="ctr">
            <a:normAutofit/>
          </a:bodyPr>
          <a:lstStyle>
            <a:lvl1pPr algn="ctr">
              <a:defRPr sz="1800"/>
            </a:lvl1pPr>
          </a:lstStyle>
          <a:p>
            <a:r>
              <a:rPr lang="en-US"/>
              <a:t>Click to add logo</a:t>
            </a:r>
          </a:p>
        </p:txBody>
      </p:sp>
      <p:sp>
        <p:nvSpPr>
          <p:cNvPr id="6" name="object 118">
            <a:extLst>
              <a:ext uri="{FF2B5EF4-FFF2-40B4-BE49-F238E27FC236}">
                <a16:creationId xmlns:a16="http://schemas.microsoft.com/office/drawing/2014/main" id="{DF75C13E-6F52-3523-A9D7-84192BA975D8}"/>
              </a:ext>
            </a:extLst>
          </p:cNvPr>
          <p:cNvSpPr txBox="1"/>
          <p:nvPr userDrawn="1"/>
        </p:nvSpPr>
        <p:spPr>
          <a:xfrm>
            <a:off x="5175250" y="4228465"/>
            <a:ext cx="6965315" cy="2874010"/>
          </a:xfrm>
          <a:prstGeom prst="rect">
            <a:avLst/>
          </a:prstGeom>
        </p:spPr>
        <p:txBody>
          <a:bodyPr vert="horz" wrap="square" lIns="0" tIns="12700" rIns="0" bIns="0" rtlCol="0">
            <a:spAutoFit/>
          </a:bodyPr>
          <a:lstStyle/>
          <a:p>
            <a:pPr marL="12700" marR="5080">
              <a:lnSpc>
                <a:spcPct val="141600"/>
              </a:lnSpc>
              <a:spcBef>
                <a:spcPts val="100"/>
              </a:spcBef>
            </a:pPr>
            <a:r>
              <a:rPr sz="3300" spc="-10">
                <a:latin typeface="Arial"/>
                <a:cs typeface="Arial"/>
                <a:hlinkClick r:id="rId11"/>
              </a:rPr>
              <a:t>prosper.postdoc@liverpool.ac.uk</a:t>
            </a:r>
            <a:r>
              <a:rPr sz="3300" spc="-10">
                <a:latin typeface="Arial"/>
                <a:cs typeface="Arial"/>
              </a:rPr>
              <a:t> prosper.liverpool.ac.uk linkedin.com/company/prosperproject @prosperpostdoc.bsky.social</a:t>
            </a:r>
            <a:endParaRPr sz="3300">
              <a:latin typeface="Arial"/>
              <a:cs typeface="Arial"/>
            </a:endParaRPr>
          </a:p>
        </p:txBody>
      </p:sp>
      <p:sp>
        <p:nvSpPr>
          <p:cNvPr id="9" name="object 133">
            <a:extLst>
              <a:ext uri="{FF2B5EF4-FFF2-40B4-BE49-F238E27FC236}">
                <a16:creationId xmlns:a16="http://schemas.microsoft.com/office/drawing/2014/main" id="{E1B725A3-8921-B687-9E7A-A37372818CC9}"/>
              </a:ext>
            </a:extLst>
          </p:cNvPr>
          <p:cNvSpPr/>
          <p:nvPr/>
        </p:nvSpPr>
        <p:spPr>
          <a:xfrm>
            <a:off x="1043707" y="4513968"/>
            <a:ext cx="2531344" cy="2531344"/>
          </a:xfrm>
          <a:custGeom>
            <a:avLst/>
            <a:gdLst/>
            <a:ahLst/>
            <a:cxnLst/>
            <a:rect l="l" t="t" r="r" b="b"/>
            <a:pathLst>
              <a:path w="3000375" h="3000375">
                <a:moveTo>
                  <a:pt x="3000139" y="0"/>
                </a:moveTo>
                <a:lnTo>
                  <a:pt x="0" y="0"/>
                </a:lnTo>
                <a:lnTo>
                  <a:pt x="0" y="3000139"/>
                </a:lnTo>
                <a:lnTo>
                  <a:pt x="3000139" y="3000139"/>
                </a:lnTo>
                <a:lnTo>
                  <a:pt x="3000139" y="0"/>
                </a:lnTo>
                <a:close/>
              </a:path>
            </a:pathLst>
          </a:custGeom>
          <a:solidFill>
            <a:srgbClr val="000000"/>
          </a:solidFill>
        </p:spPr>
        <p:txBody>
          <a:bodyPr wrap="square" lIns="0" tIns="0" rIns="0" bIns="0" rtlCol="0"/>
          <a:lstStyle/>
          <a:p>
            <a:endParaRPr/>
          </a:p>
        </p:txBody>
      </p:sp>
      <p:grpSp>
        <p:nvGrpSpPr>
          <p:cNvPr id="26" name="Group 25">
            <a:extLst>
              <a:ext uri="{FF2B5EF4-FFF2-40B4-BE49-F238E27FC236}">
                <a16:creationId xmlns:a16="http://schemas.microsoft.com/office/drawing/2014/main" id="{3C29E02B-5DCD-5960-04EA-C9EFB87AE887}"/>
              </a:ext>
            </a:extLst>
          </p:cNvPr>
          <p:cNvGrpSpPr/>
          <p:nvPr userDrawn="1"/>
        </p:nvGrpSpPr>
        <p:grpSpPr>
          <a:xfrm>
            <a:off x="4544190" y="4535926"/>
            <a:ext cx="429460" cy="2440102"/>
            <a:chOff x="5351275" y="4535926"/>
            <a:chExt cx="429460" cy="2440102"/>
          </a:xfrm>
        </p:grpSpPr>
        <p:pic>
          <p:nvPicPr>
            <p:cNvPr id="15" name="Graphic 14">
              <a:extLst>
                <a:ext uri="{FF2B5EF4-FFF2-40B4-BE49-F238E27FC236}">
                  <a16:creationId xmlns:a16="http://schemas.microsoft.com/office/drawing/2014/main" id="{5E21A10D-E41F-6BFD-9B21-C97899BD4B9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374335" y="6620428"/>
              <a:ext cx="406400" cy="355600"/>
            </a:xfrm>
            <a:prstGeom prst="rect">
              <a:avLst/>
            </a:prstGeom>
          </p:spPr>
        </p:pic>
        <p:pic>
          <p:nvPicPr>
            <p:cNvPr id="17" name="Graphic 16">
              <a:extLst>
                <a:ext uri="{FF2B5EF4-FFF2-40B4-BE49-F238E27FC236}">
                  <a16:creationId xmlns:a16="http://schemas.microsoft.com/office/drawing/2014/main" id="{1569EEAE-CC74-6650-326D-6EE55E07814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351275" y="4535926"/>
              <a:ext cx="419100" cy="317500"/>
            </a:xfrm>
            <a:prstGeom prst="rect">
              <a:avLst/>
            </a:prstGeom>
          </p:spPr>
        </p:pic>
        <p:pic>
          <p:nvPicPr>
            <p:cNvPr id="19" name="Graphic 18">
              <a:extLst>
                <a:ext uri="{FF2B5EF4-FFF2-40B4-BE49-F238E27FC236}">
                  <a16:creationId xmlns:a16="http://schemas.microsoft.com/office/drawing/2014/main" id="{7E3416B2-3B3C-94C0-993B-AEFACDD76C4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383359" y="5876793"/>
              <a:ext cx="355600" cy="342900"/>
            </a:xfrm>
            <a:prstGeom prst="rect">
              <a:avLst/>
            </a:prstGeom>
          </p:spPr>
        </p:pic>
        <p:pic>
          <p:nvPicPr>
            <p:cNvPr id="22" name="Graphic 21">
              <a:extLst>
                <a:ext uri="{FF2B5EF4-FFF2-40B4-BE49-F238E27FC236}">
                  <a16:creationId xmlns:a16="http://schemas.microsoft.com/office/drawing/2014/main" id="{0C0B514A-4E02-7F88-7B15-A2AA8BAFF8AF}"/>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5365598" y="5221417"/>
              <a:ext cx="381000" cy="381000"/>
            </a:xfrm>
            <a:prstGeom prst="rect">
              <a:avLst/>
            </a:prstGeom>
          </p:spPr>
        </p:pic>
      </p:grpSp>
      <p:sp>
        <p:nvSpPr>
          <p:cNvPr id="24" name="TextBox 23">
            <a:extLst>
              <a:ext uri="{FF2B5EF4-FFF2-40B4-BE49-F238E27FC236}">
                <a16:creationId xmlns:a16="http://schemas.microsoft.com/office/drawing/2014/main" id="{84BA55BC-91F9-B147-B6D5-F8C0CB5592F9}"/>
              </a:ext>
            </a:extLst>
          </p:cNvPr>
          <p:cNvSpPr txBox="1"/>
          <p:nvPr userDrawn="1"/>
        </p:nvSpPr>
        <p:spPr>
          <a:xfrm>
            <a:off x="973054" y="2954449"/>
            <a:ext cx="7859796" cy="861774"/>
          </a:xfrm>
          <a:prstGeom prst="rect">
            <a:avLst/>
          </a:prstGeom>
          <a:noFill/>
        </p:spPr>
        <p:txBody>
          <a:bodyPr wrap="square" rtlCol="0">
            <a:spAutoFit/>
          </a:bodyPr>
          <a:lstStyle/>
          <a:p>
            <a:r>
              <a:rPr lang="en-US" sz="5000" b="1"/>
              <a:t>Thank you. Get in touch.</a:t>
            </a:r>
          </a:p>
        </p:txBody>
      </p:sp>
      <p:pic>
        <p:nvPicPr>
          <p:cNvPr id="7" name="Picture 6" descr="A qr code with a white background&#10;&#10;AI-generated content may be incorrect.">
            <a:extLst>
              <a:ext uri="{FF2B5EF4-FFF2-40B4-BE49-F238E27FC236}">
                <a16:creationId xmlns:a16="http://schemas.microsoft.com/office/drawing/2014/main" id="{822782CC-B702-0C4C-DCFE-801DE7126A4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44376" y="4614637"/>
            <a:ext cx="2330005" cy="2330005"/>
          </a:xfrm>
          <a:prstGeom prst="rect">
            <a:avLst/>
          </a:prstGeom>
        </p:spPr>
      </p:pic>
    </p:spTree>
    <p:extLst>
      <p:ext uri="{BB962C8B-B14F-4D97-AF65-F5344CB8AC3E}">
        <p14:creationId xmlns:p14="http://schemas.microsoft.com/office/powerpoint/2010/main" val="1469433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_titl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4327139" y="8658628"/>
            <a:ext cx="5263670" cy="2137200"/>
          </a:xfrm>
          <a:prstGeom prst="rect">
            <a:avLst/>
          </a:prstGeom>
        </p:spPr>
      </p:pic>
      <p:sp>
        <p:nvSpPr>
          <p:cNvPr id="11" name="Title Text"/>
          <p:cNvSpPr txBox="1">
            <a:spLocks noGrp="1"/>
          </p:cNvSpPr>
          <p:nvPr>
            <p:ph type="title" hasCustomPrompt="1"/>
          </p:nvPr>
        </p:nvSpPr>
        <p:spPr>
          <a:xfrm>
            <a:off x="795457" y="837070"/>
            <a:ext cx="18512196" cy="1834615"/>
          </a:xfrm>
          <a:prstGeom prst="rect">
            <a:avLst/>
          </a:prstGeom>
        </p:spPr>
        <p:txBody>
          <a:bodyPr anchor="t"/>
          <a:lstStyle>
            <a:lvl1pPr>
              <a:defRPr baseline="0"/>
            </a:lvl1pPr>
          </a:lstStyle>
          <a:p>
            <a:r>
              <a:rPr lang="en-GB" dirty="0"/>
              <a:t>Section name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795457" y="3372027"/>
            <a:ext cx="18512196" cy="1928202"/>
          </a:xfrm>
          <a:prstGeom prst="rect">
            <a:avLst/>
          </a:prstGeom>
        </p:spPr>
        <p:txBody>
          <a:bodyPr anchor="t"/>
          <a:lstStyle>
            <a:lvl1pPr marL="0" indent="0" algn="l">
              <a:spcBef>
                <a:spcPts val="0"/>
              </a:spcBef>
              <a:buSzTx/>
              <a:buNone/>
              <a:defRPr sz="6596" baseline="0"/>
            </a:lvl1pPr>
            <a:lvl2pPr marL="0" indent="0" algn="l">
              <a:spcBef>
                <a:spcPts val="0"/>
              </a:spcBef>
              <a:buSzTx/>
              <a:buNone/>
              <a:defRPr sz="4452"/>
            </a:lvl2pPr>
            <a:lvl3pPr marL="0" indent="0" algn="l">
              <a:spcBef>
                <a:spcPts val="0"/>
              </a:spcBef>
              <a:buSzTx/>
              <a:buNone/>
              <a:defRPr sz="4452"/>
            </a:lvl3pPr>
            <a:lvl4pPr marL="0" indent="0" algn="l">
              <a:spcBef>
                <a:spcPts val="0"/>
              </a:spcBef>
              <a:buSzTx/>
              <a:buNone/>
              <a:defRPr sz="4452"/>
            </a:lvl4pPr>
            <a:lvl5pPr marL="0" indent="0" algn="l">
              <a:spcBef>
                <a:spcPts val="0"/>
              </a:spcBef>
              <a:buSzTx/>
              <a:buNone/>
              <a:defRPr sz="4452"/>
            </a:lvl5pPr>
          </a:lstStyle>
          <a:p>
            <a:r>
              <a:rPr lang="en-GB" dirty="0"/>
              <a:t>Subtitle here.</a:t>
            </a:r>
            <a:endParaRPr dirty="0"/>
          </a:p>
        </p:txBody>
      </p:sp>
      <p:pic>
        <p:nvPicPr>
          <p:cNvPr id="4" name="Picture 3"/>
          <p:cNvPicPr>
            <a:picLocks noChangeAspect="1"/>
          </p:cNvPicPr>
          <p:nvPr userDrawn="1"/>
        </p:nvPicPr>
        <p:blipFill>
          <a:blip r:embed="rId3"/>
          <a:stretch>
            <a:fillRect/>
          </a:stretch>
        </p:blipFill>
        <p:spPr>
          <a:xfrm>
            <a:off x="694542" y="9795500"/>
            <a:ext cx="6126732" cy="949867"/>
          </a:xfrm>
          <a:prstGeom prst="rect">
            <a:avLst/>
          </a:prstGeom>
        </p:spPr>
      </p:pic>
    </p:spTree>
    <p:extLst>
      <p:ext uri="{BB962C8B-B14F-4D97-AF65-F5344CB8AC3E}">
        <p14:creationId xmlns:p14="http://schemas.microsoft.com/office/powerpoint/2010/main" val="223065596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335398" y="237467"/>
            <a:ext cx="19491832" cy="800847"/>
          </a:xfrm>
          <a:prstGeom prst="rect">
            <a:avLst/>
          </a:prstGeom>
        </p:spPr>
        <p:txBody>
          <a:bodyPr anchor="t"/>
          <a:lstStyle>
            <a:lvl1pPr>
              <a:defRPr sz="4947" baseline="0"/>
            </a:lvl1pPr>
          </a:lstStyle>
          <a:p>
            <a:r>
              <a:rPr lang="en-GB"/>
              <a:t>Title to this image goes here.</a:t>
            </a:r>
            <a:endParaRPr/>
          </a:p>
        </p:txBody>
      </p:sp>
      <p:sp>
        <p:nvSpPr>
          <p:cNvPr id="3" name="Text Placeholder 2"/>
          <p:cNvSpPr>
            <a:spLocks noGrp="1"/>
          </p:cNvSpPr>
          <p:nvPr>
            <p:ph type="body" sz="quarter" idx="10" hasCustomPrompt="1"/>
          </p:nvPr>
        </p:nvSpPr>
        <p:spPr>
          <a:xfrm>
            <a:off x="335398" y="10659285"/>
            <a:ext cx="19491832" cy="346950"/>
          </a:xfrm>
        </p:spPr>
        <p:txBody>
          <a:bodyPr vert="horz"/>
          <a:lstStyle>
            <a:lvl1pPr marL="0" indent="0">
              <a:lnSpc>
                <a:spcPct val="90000"/>
              </a:lnSpc>
              <a:spcBef>
                <a:spcPts val="0"/>
              </a:spcBef>
              <a:spcAft>
                <a:spcPts val="0"/>
              </a:spcAft>
              <a:buFont typeface="Arial"/>
              <a:buNone/>
              <a:defRPr sz="2474" baseline="0"/>
            </a:lvl1pPr>
          </a:lstStyle>
          <a:p>
            <a:pPr lvl="0"/>
            <a:r>
              <a:rPr lang="en-GB"/>
              <a:t>Add a short caption here.</a:t>
            </a:r>
          </a:p>
        </p:txBody>
      </p:sp>
      <p:sp>
        <p:nvSpPr>
          <p:cNvPr id="5" name="Picture Placeholder 4"/>
          <p:cNvSpPr>
            <a:spLocks noGrp="1"/>
          </p:cNvSpPr>
          <p:nvPr>
            <p:ph type="pic" sz="quarter" idx="11"/>
          </p:nvPr>
        </p:nvSpPr>
        <p:spPr>
          <a:xfrm>
            <a:off x="240418" y="1267478"/>
            <a:ext cx="19625243" cy="9255263"/>
          </a:xfrm>
        </p:spPr>
        <p:txBody>
          <a:bodyPr vert="horz"/>
          <a:lstStyle/>
          <a:p>
            <a:endParaRPr lang="en-US"/>
          </a:p>
        </p:txBody>
      </p:sp>
    </p:spTree>
    <p:extLst>
      <p:ext uri="{BB962C8B-B14F-4D97-AF65-F5344CB8AC3E}">
        <p14:creationId xmlns:p14="http://schemas.microsoft.com/office/powerpoint/2010/main" val="77062864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Whit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2" name="Holder 3">
            <a:extLst>
              <a:ext uri="{FF2B5EF4-FFF2-40B4-BE49-F238E27FC236}">
                <a16:creationId xmlns:a16="http://schemas.microsoft.com/office/drawing/2014/main" id="{BDCA1B57-2611-4989-A92D-561DC4D0018A}"/>
              </a:ext>
            </a:extLst>
          </p:cNvPr>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tx1"/>
                </a:solidFill>
                <a:latin typeface="Arial"/>
                <a:cs typeface="Arial"/>
              </a:defRPr>
            </a:lvl1pPr>
          </a:lstStyle>
          <a:p>
            <a:endParaRPr/>
          </a:p>
        </p:txBody>
      </p:sp>
      <p:sp>
        <p:nvSpPr>
          <p:cNvPr id="4" name="Title 10">
            <a:extLst>
              <a:ext uri="{FF2B5EF4-FFF2-40B4-BE49-F238E27FC236}">
                <a16:creationId xmlns:a16="http://schemas.microsoft.com/office/drawing/2014/main" id="{58B2B857-8E74-803E-F3AB-132EFB48B69F}"/>
              </a:ext>
            </a:extLst>
          </p:cNvPr>
          <p:cNvSpPr>
            <a:spLocks noGrp="1"/>
          </p:cNvSpPr>
          <p:nvPr>
            <p:ph type="title"/>
          </p:nvPr>
        </p:nvSpPr>
        <p:spPr>
          <a:xfrm>
            <a:off x="1030297" y="2911475"/>
            <a:ext cx="17338675" cy="1447800"/>
          </a:xfrm>
          <a:prstGeom prst="rect">
            <a:avLst/>
          </a:prstGeom>
        </p:spPr>
        <p:txBody>
          <a:bodyPr anchor="t">
            <a:noAutofit/>
          </a:bodyPr>
          <a:lstStyle>
            <a:lvl1pPr>
              <a:defRPr sz="9200" b="1"/>
            </a:lvl1pPr>
          </a:lstStyle>
          <a:p>
            <a:r>
              <a:rPr lang="en-GB"/>
              <a:t>Click to edit Master title style</a:t>
            </a:r>
            <a:endParaRPr lang="en-US"/>
          </a:p>
        </p:txBody>
      </p:sp>
      <p:pic>
        <p:nvPicPr>
          <p:cNvPr id="6" name="Graphic 5">
            <a:extLst>
              <a:ext uri="{FF2B5EF4-FFF2-40B4-BE49-F238E27FC236}">
                <a16:creationId xmlns:a16="http://schemas.microsoft.com/office/drawing/2014/main" id="{F41FDEC9-A4F1-A698-76AC-31CA1C900BC3}"/>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390095381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 Whit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pic>
        <p:nvPicPr>
          <p:cNvPr id="4" name="Graphic 3">
            <a:extLst>
              <a:ext uri="{FF2B5EF4-FFF2-40B4-BE49-F238E27FC236}">
                <a16:creationId xmlns:a16="http://schemas.microsoft.com/office/drawing/2014/main" id="{02EE7412-E07E-FDEC-7892-D37B6C3451CE}"/>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5558539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 Institutions">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2" name="Holder 3">
            <a:extLst>
              <a:ext uri="{FF2B5EF4-FFF2-40B4-BE49-F238E27FC236}">
                <a16:creationId xmlns:a16="http://schemas.microsoft.com/office/drawing/2014/main" id="{2A7AB729-4E84-2E06-049E-CE8E13F1A637}"/>
              </a:ext>
            </a:extLst>
          </p:cNvPr>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tx1"/>
                </a:solidFill>
                <a:latin typeface="Arial"/>
                <a:cs typeface="Arial"/>
              </a:defRPr>
            </a:lvl1pPr>
          </a:lstStyle>
          <a:p>
            <a:endParaRPr/>
          </a:p>
        </p:txBody>
      </p:sp>
      <p:sp>
        <p:nvSpPr>
          <p:cNvPr id="5" name="Title 10">
            <a:extLst>
              <a:ext uri="{FF2B5EF4-FFF2-40B4-BE49-F238E27FC236}">
                <a16:creationId xmlns:a16="http://schemas.microsoft.com/office/drawing/2014/main" id="{4CF7C0F8-A568-CFC7-BE17-5BD46009E23C}"/>
              </a:ext>
            </a:extLst>
          </p:cNvPr>
          <p:cNvSpPr>
            <a:spLocks noGrp="1"/>
          </p:cNvSpPr>
          <p:nvPr>
            <p:ph type="title"/>
          </p:nvPr>
        </p:nvSpPr>
        <p:spPr>
          <a:xfrm>
            <a:off x="1030297" y="2911475"/>
            <a:ext cx="17338675" cy="1447800"/>
          </a:xfrm>
          <a:prstGeom prst="rect">
            <a:avLst/>
          </a:prstGeom>
        </p:spPr>
        <p:txBody>
          <a:bodyPr anchor="t">
            <a:noAutofit/>
          </a:bodyPr>
          <a:lstStyle>
            <a:lvl1pPr>
              <a:defRPr sz="9200" b="1"/>
            </a:lvl1pPr>
          </a:lstStyle>
          <a:p>
            <a:r>
              <a:rPr lang="en-GB"/>
              <a:t>Click to edit Master title style</a:t>
            </a:r>
            <a:endParaRPr lang="en-US"/>
          </a:p>
        </p:txBody>
      </p:sp>
      <p:pic>
        <p:nvPicPr>
          <p:cNvPr id="3" name="Graphic 2">
            <a:extLst>
              <a:ext uri="{FF2B5EF4-FFF2-40B4-BE49-F238E27FC236}">
                <a16:creationId xmlns:a16="http://schemas.microsoft.com/office/drawing/2014/main" id="{F3F2CD08-39F2-E057-CDD8-F76A92624EFE}"/>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2136292361"/>
      </p:ext>
    </p:extLst>
  </p:cSld>
  <p:clrMapOvr>
    <a:masterClrMapping/>
  </p:clrMapOvr>
  <p:extLst>
    <p:ext uri="{DCECCB84-F9BA-43D5-87BE-67443E8EF086}">
      <p15:sldGuideLst xmlns:p15="http://schemas.microsoft.com/office/powerpoint/2012/main">
        <p15:guide id="1" pos="668"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 Managers of Researchers">
    <p:bg>
      <p:bgPr>
        <a:solidFill>
          <a:schemeClr val="accent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2" name="Holder 3">
            <a:extLst>
              <a:ext uri="{FF2B5EF4-FFF2-40B4-BE49-F238E27FC236}">
                <a16:creationId xmlns:a16="http://schemas.microsoft.com/office/drawing/2014/main" id="{C97C882D-0D48-DB20-DE1C-0BE34846373D}"/>
              </a:ext>
            </a:extLst>
          </p:cNvPr>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tx1"/>
                </a:solidFill>
                <a:latin typeface="Arial"/>
                <a:cs typeface="Arial"/>
              </a:defRPr>
            </a:lvl1pPr>
          </a:lstStyle>
          <a:p>
            <a:endParaRPr/>
          </a:p>
        </p:txBody>
      </p:sp>
      <p:sp>
        <p:nvSpPr>
          <p:cNvPr id="5" name="Title 10">
            <a:extLst>
              <a:ext uri="{FF2B5EF4-FFF2-40B4-BE49-F238E27FC236}">
                <a16:creationId xmlns:a16="http://schemas.microsoft.com/office/drawing/2014/main" id="{58DA8600-73AF-6A1D-6648-DD256043BDA4}"/>
              </a:ext>
            </a:extLst>
          </p:cNvPr>
          <p:cNvSpPr>
            <a:spLocks noGrp="1"/>
          </p:cNvSpPr>
          <p:nvPr>
            <p:ph type="title"/>
          </p:nvPr>
        </p:nvSpPr>
        <p:spPr>
          <a:xfrm>
            <a:off x="1030297" y="2911475"/>
            <a:ext cx="17338675" cy="1447800"/>
          </a:xfrm>
          <a:prstGeom prst="rect">
            <a:avLst/>
          </a:prstGeom>
        </p:spPr>
        <p:txBody>
          <a:bodyPr anchor="t">
            <a:noAutofit/>
          </a:bodyPr>
          <a:lstStyle>
            <a:lvl1pPr>
              <a:defRPr sz="9200" b="1"/>
            </a:lvl1pPr>
          </a:lstStyle>
          <a:p>
            <a:r>
              <a:rPr lang="en-GB"/>
              <a:t>Click to edit Master title style</a:t>
            </a:r>
            <a:endParaRPr lang="en-US"/>
          </a:p>
        </p:txBody>
      </p:sp>
      <p:pic>
        <p:nvPicPr>
          <p:cNvPr id="3" name="Graphic 2">
            <a:extLst>
              <a:ext uri="{FF2B5EF4-FFF2-40B4-BE49-F238E27FC236}">
                <a16:creationId xmlns:a16="http://schemas.microsoft.com/office/drawing/2014/main" id="{7B551F1C-3979-51D7-5C2F-33F9707974E4}"/>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2486471570"/>
      </p:ext>
    </p:extLst>
  </p:cSld>
  <p:clrMapOvr>
    <a:masterClrMapping/>
  </p:clrMapOvr>
  <p:extLst>
    <p:ext uri="{DCECCB84-F9BA-43D5-87BE-67443E8EF086}">
      <p15:sldGuideLst xmlns:p15="http://schemas.microsoft.com/office/powerpoint/2012/main">
        <p15:guide id="1" pos="668" userDrawn="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 Reflect">
    <p:bg>
      <p:bgPr>
        <a:solidFill>
          <a:schemeClr val="accent3"/>
        </a:solidFill>
        <a:effectLst/>
      </p:bgPr>
    </p:bg>
    <p:spTree>
      <p:nvGrpSpPr>
        <p:cNvPr id="1" name=""/>
        <p:cNvGrpSpPr/>
        <p:nvPr/>
      </p:nvGrpSpPr>
      <p:grpSpPr>
        <a:xfrm>
          <a:off x="0" y="0"/>
          <a:ext cx="0" cy="0"/>
          <a:chOff x="0" y="0"/>
          <a:chExt cx="0" cy="0"/>
        </a:xfrm>
      </p:grpSpPr>
      <p:sp>
        <p:nvSpPr>
          <p:cNvPr id="3" name="Holder 3"/>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tx1"/>
                </a:solidFill>
                <a:latin typeface="Arial"/>
                <a:cs typeface="Arial"/>
              </a:defRPr>
            </a:lvl1pPr>
          </a:lstStyle>
          <a:p>
            <a:endParaRPr/>
          </a:p>
        </p:txBody>
      </p:sp>
      <p:sp>
        <p:nvSpPr>
          <p:cNvPr id="11" name="Title 10">
            <a:extLst>
              <a:ext uri="{FF2B5EF4-FFF2-40B4-BE49-F238E27FC236}">
                <a16:creationId xmlns:a16="http://schemas.microsoft.com/office/drawing/2014/main" id="{A52347C8-2A3F-3C30-1931-4DFE90B79A98}"/>
              </a:ext>
            </a:extLst>
          </p:cNvPr>
          <p:cNvSpPr>
            <a:spLocks noGrp="1"/>
          </p:cNvSpPr>
          <p:nvPr>
            <p:ph type="title"/>
          </p:nvPr>
        </p:nvSpPr>
        <p:spPr>
          <a:xfrm>
            <a:off x="1030297" y="2911475"/>
            <a:ext cx="17338675" cy="1447800"/>
          </a:xfrm>
          <a:prstGeom prst="rect">
            <a:avLst/>
          </a:prstGeom>
        </p:spPr>
        <p:txBody>
          <a:bodyPr anchor="t">
            <a:noAutofit/>
          </a:bodyPr>
          <a:lstStyle>
            <a:lvl1pPr>
              <a:defRPr sz="9200" b="1"/>
            </a:lvl1pPr>
          </a:lstStyle>
          <a:p>
            <a:r>
              <a:rPr lang="en-GB"/>
              <a:t>Click to edit Master title style</a:t>
            </a:r>
            <a:endParaRPr lang="en-US"/>
          </a:p>
        </p:txBody>
      </p:sp>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pic>
        <p:nvPicPr>
          <p:cNvPr id="2" name="Graphic 1">
            <a:extLst>
              <a:ext uri="{FF2B5EF4-FFF2-40B4-BE49-F238E27FC236}">
                <a16:creationId xmlns:a16="http://schemas.microsoft.com/office/drawing/2014/main" id="{1733A983-FC9D-4484-DDDB-BD767E8D63AE}"/>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1805795744"/>
      </p:ext>
    </p:extLst>
  </p:cSld>
  <p:clrMapOvr>
    <a:masterClrMapping/>
  </p:clrMapOvr>
  <p:extLst>
    <p:ext uri="{DCECCB84-F9BA-43D5-87BE-67443E8EF086}">
      <p15:sldGuideLst xmlns:p15="http://schemas.microsoft.com/office/powerpoint/2012/main">
        <p15:guide id="1" pos="668"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 Explore">
    <p:bg>
      <p:bgPr>
        <a:solidFill>
          <a:schemeClr val="accent4"/>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2" name="Holder 3">
            <a:extLst>
              <a:ext uri="{FF2B5EF4-FFF2-40B4-BE49-F238E27FC236}">
                <a16:creationId xmlns:a16="http://schemas.microsoft.com/office/drawing/2014/main" id="{10FF4523-DA3C-3A8F-B82B-B0A6BE89902D}"/>
              </a:ext>
            </a:extLst>
          </p:cNvPr>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tx1"/>
                </a:solidFill>
                <a:latin typeface="Arial"/>
                <a:cs typeface="Arial"/>
              </a:defRPr>
            </a:lvl1pPr>
          </a:lstStyle>
          <a:p>
            <a:endParaRPr/>
          </a:p>
        </p:txBody>
      </p:sp>
      <p:sp>
        <p:nvSpPr>
          <p:cNvPr id="5" name="Title 10">
            <a:extLst>
              <a:ext uri="{FF2B5EF4-FFF2-40B4-BE49-F238E27FC236}">
                <a16:creationId xmlns:a16="http://schemas.microsoft.com/office/drawing/2014/main" id="{943DE19E-6460-18F8-C133-FC2A37AFD3BA}"/>
              </a:ext>
            </a:extLst>
          </p:cNvPr>
          <p:cNvSpPr>
            <a:spLocks noGrp="1"/>
          </p:cNvSpPr>
          <p:nvPr>
            <p:ph type="title"/>
          </p:nvPr>
        </p:nvSpPr>
        <p:spPr>
          <a:xfrm>
            <a:off x="1030297" y="2911475"/>
            <a:ext cx="17338675" cy="1447800"/>
          </a:xfrm>
          <a:prstGeom prst="rect">
            <a:avLst/>
          </a:prstGeom>
        </p:spPr>
        <p:txBody>
          <a:bodyPr anchor="t">
            <a:noAutofit/>
          </a:bodyPr>
          <a:lstStyle>
            <a:lvl1pPr>
              <a:defRPr sz="9200" b="1"/>
            </a:lvl1pPr>
          </a:lstStyle>
          <a:p>
            <a:r>
              <a:rPr lang="en-GB"/>
              <a:t>Click to edit Master title style</a:t>
            </a:r>
            <a:endParaRPr lang="en-US"/>
          </a:p>
        </p:txBody>
      </p:sp>
      <p:pic>
        <p:nvPicPr>
          <p:cNvPr id="3" name="Graphic 2">
            <a:extLst>
              <a:ext uri="{FF2B5EF4-FFF2-40B4-BE49-F238E27FC236}">
                <a16:creationId xmlns:a16="http://schemas.microsoft.com/office/drawing/2014/main" id="{49B37EF5-51C5-A38F-F42F-564F7AEEA46A}"/>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4013109481"/>
      </p:ext>
    </p:extLst>
  </p:cSld>
  <p:clrMapOvr>
    <a:masterClrMapping/>
  </p:clrMapOvr>
  <p:extLst>
    <p:ext uri="{DCECCB84-F9BA-43D5-87BE-67443E8EF086}">
      <p15:sldGuideLst xmlns:p15="http://schemas.microsoft.com/office/powerpoint/2012/main">
        <p15:guide id="1" pos="668"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lock">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79B940-D864-BB33-CFA7-2C648537B42C}"/>
              </a:ext>
            </a:extLst>
          </p:cNvPr>
          <p:cNvPicPr>
            <a:picLocks noChangeAspect="1"/>
          </p:cNvPicPr>
          <p:nvPr userDrawn="1"/>
        </p:nvPicPr>
        <p:blipFill>
          <a:blip r:embed="rId2">
            <a:extLst>
              <a:ext uri="{28A0092B-C50C-407E-A947-70E740481C1C}">
                <a14:useLocalDpi xmlns:a14="http://schemas.microsoft.com/office/drawing/2010/main" val="0"/>
              </a:ext>
            </a:extLst>
          </a:blip>
          <a:srcRect t="80628"/>
          <a:stretch/>
        </p:blipFill>
        <p:spPr>
          <a:xfrm>
            <a:off x="158041" y="9255075"/>
            <a:ext cx="20104809" cy="2190800"/>
          </a:xfrm>
          <a:prstGeom prst="rect">
            <a:avLst/>
          </a:prstGeom>
        </p:spPr>
      </p:pic>
      <p:pic>
        <p:nvPicPr>
          <p:cNvPr id="2" name="Picture 1">
            <a:extLst>
              <a:ext uri="{FF2B5EF4-FFF2-40B4-BE49-F238E27FC236}">
                <a16:creationId xmlns:a16="http://schemas.microsoft.com/office/drawing/2014/main" id="{6D521E5D-7B9A-A8B9-7D6B-4B20DCE2E5C5}"/>
              </a:ext>
            </a:extLst>
          </p:cNvPr>
          <p:cNvPicPr>
            <a:picLocks noChangeAspect="1"/>
          </p:cNvPicPr>
          <p:nvPr userDrawn="1"/>
        </p:nvPicPr>
        <p:blipFill>
          <a:blip r:embed="rId2">
            <a:extLst>
              <a:ext uri="{28A0092B-C50C-407E-A947-70E740481C1C}">
                <a14:useLocalDpi xmlns:a14="http://schemas.microsoft.com/office/drawing/2010/main" val="0"/>
              </a:ext>
            </a:extLst>
          </a:blip>
          <a:srcRect t="61519" b="28930"/>
          <a:stretch/>
        </p:blipFill>
        <p:spPr>
          <a:xfrm>
            <a:off x="158041" y="8318971"/>
            <a:ext cx="20104809" cy="1080120"/>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8" name="Holder 2">
            <a:extLst>
              <a:ext uri="{FF2B5EF4-FFF2-40B4-BE49-F238E27FC236}">
                <a16:creationId xmlns:a16="http://schemas.microsoft.com/office/drawing/2014/main" id="{3B84088B-5714-C084-C01A-22E104A44B03}"/>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3075929"/>
            <a:ext cx="13312141" cy="5931546"/>
          </a:xfrm>
        </p:spPr>
        <p:txBody>
          <a:bodyPr/>
          <a:lstStyle>
            <a:lvl1pPr>
              <a:lnSpc>
                <a:spcPct val="120000"/>
              </a:lnSpc>
              <a:defRPr/>
            </a:lvl1pPr>
          </a:lstStyle>
          <a:p>
            <a:pPr lvl="0"/>
            <a:r>
              <a:rPr lang="en-GB"/>
              <a:t>Click to add text</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 Act">
    <p:bg>
      <p:bgPr>
        <a:solidFill>
          <a:schemeClr val="accent5"/>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2" name="Holder 3">
            <a:extLst>
              <a:ext uri="{FF2B5EF4-FFF2-40B4-BE49-F238E27FC236}">
                <a16:creationId xmlns:a16="http://schemas.microsoft.com/office/drawing/2014/main" id="{E218E4CD-8109-7AB9-471F-39D608B0330D}"/>
              </a:ext>
            </a:extLst>
          </p:cNvPr>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tx1"/>
                </a:solidFill>
                <a:latin typeface="Arial"/>
                <a:cs typeface="Arial"/>
              </a:defRPr>
            </a:lvl1pPr>
          </a:lstStyle>
          <a:p>
            <a:endParaRPr/>
          </a:p>
        </p:txBody>
      </p:sp>
      <p:sp>
        <p:nvSpPr>
          <p:cNvPr id="5" name="Title 10">
            <a:extLst>
              <a:ext uri="{FF2B5EF4-FFF2-40B4-BE49-F238E27FC236}">
                <a16:creationId xmlns:a16="http://schemas.microsoft.com/office/drawing/2014/main" id="{7455ACA2-846F-57B7-78ED-0CA92A1F2EB8}"/>
              </a:ext>
            </a:extLst>
          </p:cNvPr>
          <p:cNvSpPr>
            <a:spLocks noGrp="1"/>
          </p:cNvSpPr>
          <p:nvPr>
            <p:ph type="title"/>
          </p:nvPr>
        </p:nvSpPr>
        <p:spPr>
          <a:xfrm>
            <a:off x="1030297" y="2911475"/>
            <a:ext cx="17338675" cy="1447800"/>
          </a:xfrm>
          <a:prstGeom prst="rect">
            <a:avLst/>
          </a:prstGeom>
        </p:spPr>
        <p:txBody>
          <a:bodyPr anchor="t">
            <a:noAutofit/>
          </a:bodyPr>
          <a:lstStyle>
            <a:lvl1pPr>
              <a:defRPr sz="9200" b="1"/>
            </a:lvl1pPr>
          </a:lstStyle>
          <a:p>
            <a:r>
              <a:rPr lang="en-GB"/>
              <a:t>Click to edit Master title style</a:t>
            </a:r>
            <a:endParaRPr lang="en-US"/>
          </a:p>
        </p:txBody>
      </p:sp>
      <p:pic>
        <p:nvPicPr>
          <p:cNvPr id="3" name="Graphic 2">
            <a:extLst>
              <a:ext uri="{FF2B5EF4-FFF2-40B4-BE49-F238E27FC236}">
                <a16:creationId xmlns:a16="http://schemas.microsoft.com/office/drawing/2014/main" id="{FE972C43-E02F-373C-23EE-FCEBD1D5464D}"/>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758937223"/>
      </p:ext>
    </p:extLst>
  </p:cSld>
  <p:clrMapOvr>
    <a:masterClrMapping/>
  </p:clrMapOvr>
  <p:extLst>
    <p:ext uri="{DCECCB84-F9BA-43D5-87BE-67443E8EF086}">
      <p15:sldGuideLst xmlns:p15="http://schemas.microsoft.com/office/powerpoint/2012/main">
        <p15:guide id="1" pos="668"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 Light Grey">
    <p:bg>
      <p:bgPr>
        <a:solidFill>
          <a:schemeClr val="accent6"/>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2" name="Holder 3">
            <a:extLst>
              <a:ext uri="{FF2B5EF4-FFF2-40B4-BE49-F238E27FC236}">
                <a16:creationId xmlns:a16="http://schemas.microsoft.com/office/drawing/2014/main" id="{D14E88BC-B50B-67D1-E696-70465C659B00}"/>
              </a:ext>
            </a:extLst>
          </p:cNvPr>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tx1"/>
                </a:solidFill>
                <a:latin typeface="Arial"/>
                <a:cs typeface="Arial"/>
              </a:defRPr>
            </a:lvl1pPr>
          </a:lstStyle>
          <a:p>
            <a:endParaRPr/>
          </a:p>
        </p:txBody>
      </p:sp>
      <p:sp>
        <p:nvSpPr>
          <p:cNvPr id="5" name="Title 10">
            <a:extLst>
              <a:ext uri="{FF2B5EF4-FFF2-40B4-BE49-F238E27FC236}">
                <a16:creationId xmlns:a16="http://schemas.microsoft.com/office/drawing/2014/main" id="{4D5165FF-043C-8123-DBA4-2C395B12E9E9}"/>
              </a:ext>
            </a:extLst>
          </p:cNvPr>
          <p:cNvSpPr>
            <a:spLocks noGrp="1"/>
          </p:cNvSpPr>
          <p:nvPr>
            <p:ph type="title"/>
          </p:nvPr>
        </p:nvSpPr>
        <p:spPr>
          <a:xfrm>
            <a:off x="1030297" y="2911475"/>
            <a:ext cx="17338675" cy="1447800"/>
          </a:xfrm>
          <a:prstGeom prst="rect">
            <a:avLst/>
          </a:prstGeom>
        </p:spPr>
        <p:txBody>
          <a:bodyPr anchor="t">
            <a:noAutofit/>
          </a:bodyPr>
          <a:lstStyle>
            <a:lvl1pPr>
              <a:defRPr sz="9200" b="1"/>
            </a:lvl1pPr>
          </a:lstStyle>
          <a:p>
            <a:r>
              <a:rPr lang="en-GB"/>
              <a:t>Click to edit Master title style</a:t>
            </a:r>
            <a:endParaRPr lang="en-US"/>
          </a:p>
        </p:txBody>
      </p:sp>
      <p:pic>
        <p:nvPicPr>
          <p:cNvPr id="3" name="Graphic 2">
            <a:extLst>
              <a:ext uri="{FF2B5EF4-FFF2-40B4-BE49-F238E27FC236}">
                <a16:creationId xmlns:a16="http://schemas.microsoft.com/office/drawing/2014/main" id="{5B53B95A-D53B-6DE1-8B24-0CE8B61C0BBE}"/>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2373733227"/>
      </p:ext>
    </p:extLst>
  </p:cSld>
  <p:clrMapOvr>
    <a:masterClrMapping/>
  </p:clrMapOvr>
  <p:extLst>
    <p:ext uri="{DCECCB84-F9BA-43D5-87BE-67443E8EF086}">
      <p15:sldGuideLst xmlns:p15="http://schemas.microsoft.com/office/powerpoint/2012/main">
        <p15:guide id="1" pos="668"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 Medium Grey">
    <p:bg>
      <p:bgPr>
        <a:solidFill>
          <a:srgbClr val="A3A8AA"/>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2" name="Holder 3">
            <a:extLst>
              <a:ext uri="{FF2B5EF4-FFF2-40B4-BE49-F238E27FC236}">
                <a16:creationId xmlns:a16="http://schemas.microsoft.com/office/drawing/2014/main" id="{6DD1CCEE-16CB-D298-B027-454390AEE086}"/>
              </a:ext>
            </a:extLst>
          </p:cNvPr>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tx1"/>
                </a:solidFill>
                <a:latin typeface="Arial"/>
                <a:cs typeface="Arial"/>
              </a:defRPr>
            </a:lvl1pPr>
          </a:lstStyle>
          <a:p>
            <a:endParaRPr/>
          </a:p>
        </p:txBody>
      </p:sp>
      <p:sp>
        <p:nvSpPr>
          <p:cNvPr id="5" name="Title 10">
            <a:extLst>
              <a:ext uri="{FF2B5EF4-FFF2-40B4-BE49-F238E27FC236}">
                <a16:creationId xmlns:a16="http://schemas.microsoft.com/office/drawing/2014/main" id="{34F885CC-3E70-8A3A-5E08-9D2794449ECB}"/>
              </a:ext>
            </a:extLst>
          </p:cNvPr>
          <p:cNvSpPr>
            <a:spLocks noGrp="1"/>
          </p:cNvSpPr>
          <p:nvPr>
            <p:ph type="title"/>
          </p:nvPr>
        </p:nvSpPr>
        <p:spPr>
          <a:xfrm>
            <a:off x="1030297" y="2911475"/>
            <a:ext cx="17338675" cy="1447800"/>
          </a:xfrm>
          <a:prstGeom prst="rect">
            <a:avLst/>
          </a:prstGeom>
        </p:spPr>
        <p:txBody>
          <a:bodyPr anchor="t">
            <a:noAutofit/>
          </a:bodyPr>
          <a:lstStyle>
            <a:lvl1pPr>
              <a:defRPr sz="9200" b="1"/>
            </a:lvl1pPr>
          </a:lstStyle>
          <a:p>
            <a:r>
              <a:rPr lang="en-GB"/>
              <a:t>Click to edit Master title style</a:t>
            </a:r>
            <a:endParaRPr lang="en-US"/>
          </a:p>
        </p:txBody>
      </p:sp>
      <p:pic>
        <p:nvPicPr>
          <p:cNvPr id="3" name="Graphic 2">
            <a:extLst>
              <a:ext uri="{FF2B5EF4-FFF2-40B4-BE49-F238E27FC236}">
                <a16:creationId xmlns:a16="http://schemas.microsoft.com/office/drawing/2014/main" id="{A0549267-0274-054E-40D7-375CDD8C72F9}"/>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2685011451"/>
      </p:ext>
    </p:extLst>
  </p:cSld>
  <p:clrMapOvr>
    <a:masterClrMapping/>
  </p:clrMapOvr>
  <p:extLst>
    <p:ext uri="{DCECCB84-F9BA-43D5-87BE-67443E8EF086}">
      <p15:sldGuideLst xmlns:p15="http://schemas.microsoft.com/office/powerpoint/2012/main">
        <p15:guide id="1" pos="668"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 Dark Grey">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E216ABF-9465-9785-FDB6-A9A71108A88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46928" y="10013052"/>
            <a:ext cx="2768624" cy="713130"/>
          </a:xfrm>
          <a:prstGeom prst="rect">
            <a:avLst/>
          </a:prstGeom>
        </p:spPr>
      </p:pic>
      <p:sp>
        <p:nvSpPr>
          <p:cNvPr id="2" name="Holder 3">
            <a:extLst>
              <a:ext uri="{FF2B5EF4-FFF2-40B4-BE49-F238E27FC236}">
                <a16:creationId xmlns:a16="http://schemas.microsoft.com/office/drawing/2014/main" id="{59E9A23E-99B0-2820-AE7F-ED8BE94736B5}"/>
              </a:ext>
            </a:extLst>
          </p:cNvPr>
          <p:cNvSpPr>
            <a:spLocks noGrp="1"/>
          </p:cNvSpPr>
          <p:nvPr>
            <p:ph type="subTitle" idx="4"/>
          </p:nvPr>
        </p:nvSpPr>
        <p:spPr>
          <a:xfrm>
            <a:off x="1030296" y="4740275"/>
            <a:ext cx="17338675" cy="3841471"/>
          </a:xfrm>
          <a:prstGeom prst="rect">
            <a:avLst/>
          </a:prstGeom>
        </p:spPr>
        <p:txBody>
          <a:bodyPr wrap="square" lIns="0" tIns="0" rIns="0" bIns="0">
            <a:noAutofit/>
          </a:bodyPr>
          <a:lstStyle>
            <a:lvl1pPr>
              <a:defRPr sz="6500" b="0" i="0">
                <a:solidFill>
                  <a:schemeClr val="bg1"/>
                </a:solidFill>
                <a:latin typeface="Arial"/>
                <a:cs typeface="Arial"/>
              </a:defRPr>
            </a:lvl1pPr>
          </a:lstStyle>
          <a:p>
            <a:endParaRPr/>
          </a:p>
        </p:txBody>
      </p:sp>
      <p:sp>
        <p:nvSpPr>
          <p:cNvPr id="5" name="Title 10">
            <a:extLst>
              <a:ext uri="{FF2B5EF4-FFF2-40B4-BE49-F238E27FC236}">
                <a16:creationId xmlns:a16="http://schemas.microsoft.com/office/drawing/2014/main" id="{A41F6D95-DE45-8F73-27D5-38F03EB50442}"/>
              </a:ext>
            </a:extLst>
          </p:cNvPr>
          <p:cNvSpPr>
            <a:spLocks noGrp="1"/>
          </p:cNvSpPr>
          <p:nvPr>
            <p:ph type="title"/>
          </p:nvPr>
        </p:nvSpPr>
        <p:spPr>
          <a:xfrm>
            <a:off x="1030297" y="2911475"/>
            <a:ext cx="17338675" cy="1447800"/>
          </a:xfrm>
          <a:prstGeom prst="rect">
            <a:avLst/>
          </a:prstGeom>
        </p:spPr>
        <p:txBody>
          <a:bodyPr anchor="t">
            <a:noAutofit/>
          </a:bodyPr>
          <a:lstStyle>
            <a:lvl1pPr>
              <a:defRPr sz="9200" b="1">
                <a:solidFill>
                  <a:schemeClr val="bg1"/>
                </a:solidFill>
              </a:defRPr>
            </a:lvl1pPr>
          </a:lstStyle>
          <a:p>
            <a:r>
              <a:rPr lang="en-GB"/>
              <a:t>Click to edit Master title style</a:t>
            </a:r>
            <a:endParaRPr lang="en-US"/>
          </a:p>
        </p:txBody>
      </p:sp>
      <p:pic>
        <p:nvPicPr>
          <p:cNvPr id="3" name="Graphic 2">
            <a:extLst>
              <a:ext uri="{FF2B5EF4-FFF2-40B4-BE49-F238E27FC236}">
                <a16:creationId xmlns:a16="http://schemas.microsoft.com/office/drawing/2014/main" id="{3901B79B-323A-0844-3D29-335404C4A408}"/>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12222000" y="6300000"/>
            <a:ext cx="8033208" cy="5411258"/>
          </a:xfrm>
          <a:prstGeom prst="rect">
            <a:avLst/>
          </a:prstGeom>
        </p:spPr>
      </p:pic>
    </p:spTree>
    <p:extLst>
      <p:ext uri="{BB962C8B-B14F-4D97-AF65-F5344CB8AC3E}">
        <p14:creationId xmlns:p14="http://schemas.microsoft.com/office/powerpoint/2010/main" val="3008869431"/>
      </p:ext>
    </p:extLst>
  </p:cSld>
  <p:clrMapOvr>
    <a:masterClrMapping/>
  </p:clrMapOvr>
  <p:extLst>
    <p:ext uri="{DCECCB84-F9BA-43D5-87BE-67443E8EF086}">
      <p15:sldGuideLst xmlns:p15="http://schemas.microsoft.com/office/powerpoint/2012/main">
        <p15:guide id="1" pos="668"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919C35-2E40-AA90-3C69-77EE61421AC5}"/>
              </a:ext>
            </a:extLst>
          </p:cNvPr>
          <p:cNvPicPr>
            <a:picLocks noChangeAspect="1"/>
          </p:cNvPicPr>
          <p:nvPr userDrawn="1"/>
        </p:nvPicPr>
        <p:blipFill>
          <a:blip r:embed="rId2">
            <a:extLst>
              <a:ext uri="{28A0092B-C50C-407E-A947-70E740481C1C}">
                <a14:useLocalDpi xmlns:a14="http://schemas.microsoft.com/office/drawing/2010/main" val="0"/>
              </a:ext>
            </a:extLst>
          </a:blip>
          <a:srcRect t="80628"/>
          <a:stretch/>
        </p:blipFill>
        <p:spPr>
          <a:xfrm>
            <a:off x="158041" y="9255075"/>
            <a:ext cx="20104809" cy="2190800"/>
          </a:xfrm>
          <a:prstGeom prst="rect">
            <a:avLst/>
          </a:prstGeom>
        </p:spPr>
      </p:pic>
      <p:pic>
        <p:nvPicPr>
          <p:cNvPr id="6" name="Picture 5">
            <a:extLst>
              <a:ext uri="{FF2B5EF4-FFF2-40B4-BE49-F238E27FC236}">
                <a16:creationId xmlns:a16="http://schemas.microsoft.com/office/drawing/2014/main" id="{BAEFA3F8-2CDD-947E-38C0-B11647360778}"/>
              </a:ext>
            </a:extLst>
          </p:cNvPr>
          <p:cNvPicPr>
            <a:picLocks noChangeAspect="1"/>
          </p:cNvPicPr>
          <p:nvPr userDrawn="1"/>
        </p:nvPicPr>
        <p:blipFill>
          <a:blip r:embed="rId2">
            <a:extLst>
              <a:ext uri="{28A0092B-C50C-407E-A947-70E740481C1C}">
                <a14:useLocalDpi xmlns:a14="http://schemas.microsoft.com/office/drawing/2010/main" val="0"/>
              </a:ext>
            </a:extLst>
          </a:blip>
          <a:srcRect t="61519" b="28930"/>
          <a:stretch/>
        </p:blipFill>
        <p:spPr>
          <a:xfrm>
            <a:off x="158041" y="8303532"/>
            <a:ext cx="20104809" cy="1080120"/>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4" name="TextBox 3">
            <a:extLst>
              <a:ext uri="{FF2B5EF4-FFF2-40B4-BE49-F238E27FC236}">
                <a16:creationId xmlns:a16="http://schemas.microsoft.com/office/drawing/2014/main" id="{F7CA2C1E-CF14-A0C1-A0FE-5662F2EF7BB9}"/>
              </a:ext>
            </a:extLst>
          </p:cNvPr>
          <p:cNvSpPr txBox="1"/>
          <p:nvPr userDrawn="1"/>
        </p:nvSpPr>
        <p:spPr>
          <a:xfrm>
            <a:off x="679450" y="3054220"/>
            <a:ext cx="381000" cy="861774"/>
          </a:xfrm>
          <a:prstGeom prst="rect">
            <a:avLst/>
          </a:prstGeom>
          <a:noFill/>
        </p:spPr>
        <p:txBody>
          <a:bodyPr wrap="square">
            <a:spAutoFit/>
          </a:bodyPr>
          <a:lstStyle/>
          <a:p>
            <a:r>
              <a:rPr lang="en-GB" sz="5000" b="1">
                <a:latin typeface="Arial"/>
                <a:cs typeface="Arial"/>
              </a:rPr>
              <a:t>“</a:t>
            </a:r>
            <a:endParaRPr lang="en-US" sz="5000"/>
          </a:p>
        </p:txBody>
      </p:sp>
      <p:sp>
        <p:nvSpPr>
          <p:cNvPr id="7" name="Text Placeholder 6">
            <a:extLst>
              <a:ext uri="{FF2B5EF4-FFF2-40B4-BE49-F238E27FC236}">
                <a16:creationId xmlns:a16="http://schemas.microsoft.com/office/drawing/2014/main" id="{367119FA-4ED5-F8AF-86DC-9A324BA05AC2}"/>
              </a:ext>
            </a:extLst>
          </p:cNvPr>
          <p:cNvSpPr>
            <a:spLocks noGrp="1"/>
          </p:cNvSpPr>
          <p:nvPr>
            <p:ph type="body" sz="quarter" idx="11" hasCustomPrompt="1"/>
          </p:nvPr>
        </p:nvSpPr>
        <p:spPr>
          <a:xfrm>
            <a:off x="1060449" y="3054350"/>
            <a:ext cx="12931141" cy="3743325"/>
          </a:xfrm>
        </p:spPr>
        <p:txBody>
          <a:bodyPr>
            <a:normAutofit/>
          </a:bodyPr>
          <a:lstStyle>
            <a:lvl1pPr>
              <a:defRPr sz="5000" b="1"/>
            </a:lvl1pPr>
            <a:lvl2pPr>
              <a:defRPr b="1"/>
            </a:lvl2pPr>
            <a:lvl3pPr>
              <a:defRPr b="1"/>
            </a:lvl3pPr>
            <a:lvl4pPr>
              <a:defRPr b="1"/>
            </a:lvl4pPr>
            <a:lvl5pPr>
              <a:defRPr b="1"/>
            </a:lvl5pPr>
          </a:lstStyle>
          <a:p>
            <a:pPr lvl="0"/>
            <a:r>
              <a:rPr lang="en-GB"/>
              <a:t>Click to add large quote.”</a:t>
            </a:r>
          </a:p>
        </p:txBody>
      </p:sp>
      <p:sp>
        <p:nvSpPr>
          <p:cNvPr id="10" name="Text Placeholder 9">
            <a:extLst>
              <a:ext uri="{FF2B5EF4-FFF2-40B4-BE49-F238E27FC236}">
                <a16:creationId xmlns:a16="http://schemas.microsoft.com/office/drawing/2014/main" id="{6776B409-FF70-E15A-16AE-F5CCA39EEBB0}"/>
              </a:ext>
            </a:extLst>
          </p:cNvPr>
          <p:cNvSpPr>
            <a:spLocks noGrp="1"/>
          </p:cNvSpPr>
          <p:nvPr>
            <p:ph type="body" sz="quarter" idx="12" hasCustomPrompt="1"/>
          </p:nvPr>
        </p:nvSpPr>
        <p:spPr>
          <a:xfrm>
            <a:off x="1060450" y="7131371"/>
            <a:ext cx="12931140" cy="713130"/>
          </a:xfrm>
        </p:spPr>
        <p:txBody>
          <a:bodyPr>
            <a:normAutofit/>
          </a:bodyPr>
          <a:lstStyle>
            <a:lvl1pPr>
              <a:defRPr sz="3300"/>
            </a:lvl1pPr>
          </a:lstStyle>
          <a:p>
            <a:pPr lvl="0"/>
            <a:r>
              <a:rPr lang="en-GB"/>
              <a:t>Click to add citation</a:t>
            </a:r>
            <a:endParaRPr lang="en-US"/>
          </a:p>
        </p:txBody>
      </p:sp>
      <p:sp>
        <p:nvSpPr>
          <p:cNvPr id="12" name="Holder 2">
            <a:extLst>
              <a:ext uri="{FF2B5EF4-FFF2-40B4-BE49-F238E27FC236}">
                <a16:creationId xmlns:a16="http://schemas.microsoft.com/office/drawing/2014/main" id="{BF6FFA47-155D-3F00-9253-38FFD657774B}"/>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356161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lock - Two Columns">
    <p:bg>
      <p:bgPr>
        <a:solidFill>
          <a:schemeClr val="bg1"/>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5DD2002A-C42D-29FE-C033-6E611B80656E}"/>
              </a:ext>
            </a:extLst>
          </p:cNvPr>
          <p:cNvPicPr>
            <a:picLocks noChangeAspect="1"/>
          </p:cNvPicPr>
          <p:nvPr userDrawn="1"/>
        </p:nvPicPr>
        <p:blipFill>
          <a:blip r:embed="rId2">
            <a:extLst>
              <a:ext uri="{28A0092B-C50C-407E-A947-70E740481C1C}">
                <a14:useLocalDpi xmlns:a14="http://schemas.microsoft.com/office/drawing/2010/main" val="0"/>
              </a:ext>
            </a:extLst>
          </a:blip>
          <a:srcRect t="-2739" b="13520"/>
          <a:stretch/>
        </p:blipFill>
        <p:spPr>
          <a:xfrm>
            <a:off x="25869" y="1240467"/>
            <a:ext cx="20104810" cy="10089753"/>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3075929"/>
            <a:ext cx="16058092" cy="5474346"/>
          </a:xfrm>
        </p:spPr>
        <p:txBody>
          <a:bodyPr numCol="2" spcCol="360000">
            <a:normAutofit/>
          </a:bodyPr>
          <a:lstStyle>
            <a:lvl1pPr>
              <a:defRPr sz="3300"/>
            </a:lvl1pPr>
          </a:lstStyle>
          <a:p>
            <a:pPr lvl="0"/>
            <a:r>
              <a:rPr lang="en-GB"/>
              <a:t>Click to add text in two columns</a:t>
            </a:r>
            <a:endParaRPr lang="en-US"/>
          </a:p>
        </p:txBody>
      </p:sp>
      <p:sp>
        <p:nvSpPr>
          <p:cNvPr id="7" name="Holder 2">
            <a:extLst>
              <a:ext uri="{FF2B5EF4-FFF2-40B4-BE49-F238E27FC236}">
                <a16:creationId xmlns:a16="http://schemas.microsoft.com/office/drawing/2014/main" id="{2C75E20D-DA98-6253-E7F8-4CADB0FF7A5C}"/>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98102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lock + Image">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B245E7F6-4734-4B75-09B7-0311B7287828}"/>
              </a:ext>
            </a:extLst>
          </p:cNvPr>
          <p:cNvPicPr>
            <a:picLocks noChangeAspect="1"/>
          </p:cNvPicPr>
          <p:nvPr userDrawn="1"/>
        </p:nvPicPr>
        <p:blipFill>
          <a:blip r:embed="rId2">
            <a:extLst>
              <a:ext uri="{28A0092B-C50C-407E-A947-70E740481C1C}">
                <a14:useLocalDpi xmlns:a14="http://schemas.microsoft.com/office/drawing/2010/main" val="0"/>
              </a:ext>
            </a:extLst>
          </a:blip>
          <a:srcRect t="-2739" b="13520"/>
          <a:stretch/>
        </p:blipFill>
        <p:spPr>
          <a:xfrm>
            <a:off x="25869" y="1240467"/>
            <a:ext cx="20104810" cy="10089753"/>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3075929"/>
            <a:ext cx="8130541" cy="5474346"/>
          </a:xfrm>
        </p:spPr>
        <p:txBody>
          <a:bodyPr>
            <a:normAutofit/>
          </a:bodyPr>
          <a:lstStyle>
            <a:lvl1pPr>
              <a:defRPr sz="3300"/>
            </a:lvl1pPr>
          </a:lstStyle>
          <a:p>
            <a:pPr lvl="0"/>
            <a:r>
              <a:rPr lang="en-GB"/>
              <a:t>Click to add text</a:t>
            </a:r>
            <a:endParaRPr lang="en-US"/>
          </a:p>
        </p:txBody>
      </p:sp>
      <p:sp>
        <p:nvSpPr>
          <p:cNvPr id="6" name="Picture Placeholder 3">
            <a:extLst>
              <a:ext uri="{FF2B5EF4-FFF2-40B4-BE49-F238E27FC236}">
                <a16:creationId xmlns:a16="http://schemas.microsoft.com/office/drawing/2014/main" id="{C363B78E-59A4-1363-2CE7-43166FBB5520}"/>
              </a:ext>
            </a:extLst>
          </p:cNvPr>
          <p:cNvSpPr>
            <a:spLocks noGrp="1"/>
          </p:cNvSpPr>
          <p:nvPr>
            <p:ph type="pic" sz="quarter" idx="11" hasCustomPrompt="1"/>
          </p:nvPr>
        </p:nvSpPr>
        <p:spPr>
          <a:xfrm>
            <a:off x="9818370" y="3216275"/>
            <a:ext cx="7167880" cy="6796088"/>
          </a:xfrm>
          <a:solidFill>
            <a:schemeClr val="bg2"/>
          </a:solidFill>
        </p:spPr>
        <p:txBody>
          <a:bodyPr anchor="ctr">
            <a:normAutofit/>
          </a:bodyPr>
          <a:lstStyle>
            <a:lvl1pPr algn="ctr">
              <a:defRPr sz="1800">
                <a:solidFill>
                  <a:schemeClr val="tx2"/>
                </a:solidFill>
              </a:defRPr>
            </a:lvl1pPr>
          </a:lstStyle>
          <a:p>
            <a:r>
              <a:rPr lang="en-US"/>
              <a:t>Click to insert image</a:t>
            </a:r>
          </a:p>
        </p:txBody>
      </p:sp>
      <p:sp>
        <p:nvSpPr>
          <p:cNvPr id="7" name="Holder 2">
            <a:extLst>
              <a:ext uri="{FF2B5EF4-FFF2-40B4-BE49-F238E27FC236}">
                <a16:creationId xmlns:a16="http://schemas.microsoft.com/office/drawing/2014/main" id="{E0D572A9-E1AE-953D-B345-58FA3AA8BE3B}"/>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3842235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Block + Quote">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1611B016-34F9-B810-6441-18F6ADB3A954}"/>
              </a:ext>
            </a:extLst>
          </p:cNvPr>
          <p:cNvPicPr>
            <a:picLocks noChangeAspect="1"/>
          </p:cNvPicPr>
          <p:nvPr userDrawn="1"/>
        </p:nvPicPr>
        <p:blipFill>
          <a:blip r:embed="rId2">
            <a:extLst>
              <a:ext uri="{28A0092B-C50C-407E-A947-70E740481C1C}">
                <a14:useLocalDpi xmlns:a14="http://schemas.microsoft.com/office/drawing/2010/main" val="0"/>
              </a:ext>
            </a:extLst>
          </a:blip>
          <a:srcRect t="-2739" b="13520"/>
          <a:stretch/>
        </p:blipFill>
        <p:spPr>
          <a:xfrm>
            <a:off x="25869" y="1240467"/>
            <a:ext cx="20104810" cy="10089753"/>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3075929"/>
            <a:ext cx="7673341" cy="5474346"/>
          </a:xfrm>
        </p:spPr>
        <p:txBody>
          <a:bodyPr>
            <a:noAutofit/>
          </a:bodyPr>
          <a:lstStyle>
            <a:lvl1pPr>
              <a:defRPr sz="3200"/>
            </a:lvl1pPr>
          </a:lstStyle>
          <a:p>
            <a:pPr lvl="0"/>
            <a:r>
              <a:rPr lang="en-GB"/>
              <a:t>Click to add text</a:t>
            </a:r>
            <a:endParaRPr lang="en-US"/>
          </a:p>
        </p:txBody>
      </p:sp>
      <p:sp>
        <p:nvSpPr>
          <p:cNvPr id="7" name="Text Placeholder 12">
            <a:extLst>
              <a:ext uri="{FF2B5EF4-FFF2-40B4-BE49-F238E27FC236}">
                <a16:creationId xmlns:a16="http://schemas.microsoft.com/office/drawing/2014/main" id="{07B90CC8-E585-2EF1-DEA4-5982D531F2F6}"/>
              </a:ext>
            </a:extLst>
          </p:cNvPr>
          <p:cNvSpPr>
            <a:spLocks noGrp="1"/>
          </p:cNvSpPr>
          <p:nvPr>
            <p:ph type="body" sz="quarter" idx="11" hasCustomPrompt="1"/>
          </p:nvPr>
        </p:nvSpPr>
        <p:spPr>
          <a:xfrm>
            <a:off x="9524576" y="3075929"/>
            <a:ext cx="7673341" cy="5474346"/>
          </a:xfrm>
        </p:spPr>
        <p:txBody>
          <a:bodyPr>
            <a:noAutofit/>
          </a:bodyPr>
          <a:lstStyle>
            <a:lvl1pPr>
              <a:defRPr sz="3200" b="1"/>
            </a:lvl1pPr>
          </a:lstStyle>
          <a:p>
            <a:pPr lvl="0"/>
            <a:r>
              <a:rPr lang="en-GB"/>
              <a:t>“Click to add quote.”</a:t>
            </a:r>
            <a:endParaRPr lang="en-US"/>
          </a:p>
        </p:txBody>
      </p:sp>
      <p:sp>
        <p:nvSpPr>
          <p:cNvPr id="9" name="Holder 2">
            <a:extLst>
              <a:ext uri="{FF2B5EF4-FFF2-40B4-BE49-F238E27FC236}">
                <a16:creationId xmlns:a16="http://schemas.microsoft.com/office/drawing/2014/main" id="{59BA169E-AA42-3D1F-A5DA-78A75682978E}"/>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Tree>
    <p:extLst>
      <p:ext uri="{BB962C8B-B14F-4D97-AF65-F5344CB8AC3E}">
        <p14:creationId xmlns:p14="http://schemas.microsoft.com/office/powerpoint/2010/main" val="336043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column text">
    <p:bg>
      <p:bgPr>
        <a:solidFill>
          <a:schemeClr val="bg1"/>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7D61D020-AB54-A45E-BCC3-C57DA20B6CF3}"/>
              </a:ext>
            </a:extLst>
          </p:cNvPr>
          <p:cNvPicPr>
            <a:picLocks noChangeAspect="1"/>
          </p:cNvPicPr>
          <p:nvPr userDrawn="1"/>
        </p:nvPicPr>
        <p:blipFill>
          <a:blip r:embed="rId2">
            <a:extLst>
              <a:ext uri="{28A0092B-C50C-407E-A947-70E740481C1C}">
                <a14:useLocalDpi xmlns:a14="http://schemas.microsoft.com/office/drawing/2010/main" val="0"/>
              </a:ext>
            </a:extLst>
          </a:blip>
          <a:srcRect t="-2739" b="13520"/>
          <a:stretch/>
        </p:blipFill>
        <p:spPr>
          <a:xfrm>
            <a:off x="25869" y="1240467"/>
            <a:ext cx="20104810" cy="10089753"/>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4223808"/>
            <a:ext cx="4244341" cy="4326467"/>
          </a:xfrm>
        </p:spPr>
        <p:txBody>
          <a:bodyPr>
            <a:noAutofit/>
          </a:bodyPr>
          <a:lstStyle>
            <a:lvl1pPr>
              <a:lnSpc>
                <a:spcPct val="100000"/>
              </a:lnSpc>
              <a:defRPr sz="2300"/>
            </a:lvl1pPr>
          </a:lstStyle>
          <a:p>
            <a:pPr lvl="0"/>
            <a:r>
              <a:rPr lang="en-GB"/>
              <a:t>Click to add text</a:t>
            </a:r>
            <a:endParaRPr lang="en-US"/>
          </a:p>
        </p:txBody>
      </p:sp>
      <p:sp>
        <p:nvSpPr>
          <p:cNvPr id="9" name="Holder 2">
            <a:extLst>
              <a:ext uri="{FF2B5EF4-FFF2-40B4-BE49-F238E27FC236}">
                <a16:creationId xmlns:a16="http://schemas.microsoft.com/office/drawing/2014/main" id="{59BA169E-AA42-3D1F-A5DA-78A75682978E}"/>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
        <p:nvSpPr>
          <p:cNvPr id="4" name="Holder 2">
            <a:extLst>
              <a:ext uri="{FF2B5EF4-FFF2-40B4-BE49-F238E27FC236}">
                <a16:creationId xmlns:a16="http://schemas.microsoft.com/office/drawing/2014/main" id="{9CFFF2D7-F3A9-6E20-B658-9F88085EE88A}"/>
              </a:ext>
            </a:extLst>
          </p:cNvPr>
          <p:cNvSpPr txBox="1">
            <a:spLocks/>
          </p:cNvSpPr>
          <p:nvPr userDrawn="1"/>
        </p:nvSpPr>
        <p:spPr>
          <a:xfrm>
            <a:off x="1042324" y="3055408"/>
            <a:ext cx="4244341" cy="1295400"/>
          </a:xfrm>
          <a:prstGeom prst="rect">
            <a:avLst/>
          </a:prstGeom>
        </p:spPr>
        <p:txBody>
          <a:bodyPr vert="horz" lIns="0" tIns="0" rIns="0" bIns="0" rtlCol="0" anchor="t">
            <a:noAutofit/>
          </a:bodyPr>
          <a:lstStyle>
            <a:lvl1pPr>
              <a:defRPr sz="5000" b="1" i="0">
                <a:solidFill>
                  <a:schemeClr val="tx1"/>
                </a:solidFill>
                <a:latin typeface="Arial"/>
                <a:ea typeface="+mj-ea"/>
                <a:cs typeface="Arial"/>
              </a:defRPr>
            </a:lvl1pPr>
          </a:lstStyle>
          <a:p>
            <a:endParaRPr lang="en-GB"/>
          </a:p>
        </p:txBody>
      </p:sp>
      <p:sp>
        <p:nvSpPr>
          <p:cNvPr id="6" name="Holder 2">
            <a:extLst>
              <a:ext uri="{FF2B5EF4-FFF2-40B4-BE49-F238E27FC236}">
                <a16:creationId xmlns:a16="http://schemas.microsoft.com/office/drawing/2014/main" id="{AB8D2CDA-AA2B-B7FB-9A5A-926843CF6C7A}"/>
              </a:ext>
            </a:extLst>
          </p:cNvPr>
          <p:cNvSpPr txBox="1">
            <a:spLocks/>
          </p:cNvSpPr>
          <p:nvPr userDrawn="1"/>
        </p:nvSpPr>
        <p:spPr>
          <a:xfrm>
            <a:off x="1042324" y="3038475"/>
            <a:ext cx="4244341" cy="1168400"/>
          </a:xfrm>
          <a:prstGeom prst="rect">
            <a:avLst/>
          </a:prstGeom>
        </p:spPr>
        <p:txBody>
          <a:bodyPr vert="horz" lIns="0" tIns="0" rIns="0" bIns="0" rtlCol="0" anchor="t">
            <a:noAutofit/>
          </a:bodyPr>
          <a:lstStyle>
            <a:lvl1pPr>
              <a:defRPr sz="5000" b="1" i="0">
                <a:solidFill>
                  <a:schemeClr val="tx1"/>
                </a:solidFill>
                <a:latin typeface="Arial"/>
                <a:ea typeface="+mj-ea"/>
                <a:cs typeface="Arial"/>
              </a:defRPr>
            </a:lvl1pPr>
          </a:lstStyle>
          <a:p>
            <a:endParaRPr lang="en-GB"/>
          </a:p>
        </p:txBody>
      </p:sp>
      <p:sp>
        <p:nvSpPr>
          <p:cNvPr id="12" name="Text Placeholder 11">
            <a:extLst>
              <a:ext uri="{FF2B5EF4-FFF2-40B4-BE49-F238E27FC236}">
                <a16:creationId xmlns:a16="http://schemas.microsoft.com/office/drawing/2014/main" id="{C6AC0F90-A028-24FD-2C4A-2FC070AAB6D0}"/>
              </a:ext>
            </a:extLst>
          </p:cNvPr>
          <p:cNvSpPr>
            <a:spLocks noGrp="1"/>
          </p:cNvSpPr>
          <p:nvPr>
            <p:ph type="body" sz="quarter" idx="13" hasCustomPrompt="1"/>
          </p:nvPr>
        </p:nvSpPr>
        <p:spPr>
          <a:xfrm>
            <a:off x="1042988" y="3076575"/>
            <a:ext cx="4243387" cy="840477"/>
          </a:xfrm>
        </p:spPr>
        <p:txBody>
          <a:bodyPr>
            <a:noAutofit/>
          </a:bodyPr>
          <a:lstStyle>
            <a:lvl1pPr>
              <a:defRPr sz="4000" b="1"/>
            </a:lvl1pPr>
            <a:lvl2pPr>
              <a:defRPr sz="3200"/>
            </a:lvl2pPr>
            <a:lvl3pPr>
              <a:defRPr sz="3200"/>
            </a:lvl3pPr>
            <a:lvl4pPr>
              <a:defRPr sz="3200"/>
            </a:lvl4pPr>
            <a:lvl5pPr>
              <a:defRPr sz="3200"/>
            </a:lvl5pPr>
          </a:lstStyle>
          <a:p>
            <a:pPr lvl="0"/>
            <a:r>
              <a:rPr lang="en-GB"/>
              <a:t>Click to add title</a:t>
            </a:r>
            <a:endParaRPr lang="en-US"/>
          </a:p>
        </p:txBody>
      </p:sp>
      <p:sp>
        <p:nvSpPr>
          <p:cNvPr id="14" name="Text Placeholder 12">
            <a:extLst>
              <a:ext uri="{FF2B5EF4-FFF2-40B4-BE49-F238E27FC236}">
                <a16:creationId xmlns:a16="http://schemas.microsoft.com/office/drawing/2014/main" id="{2666CBAB-3950-8A5B-083D-3AF4AEB3D0FC}"/>
              </a:ext>
            </a:extLst>
          </p:cNvPr>
          <p:cNvSpPr>
            <a:spLocks noGrp="1"/>
          </p:cNvSpPr>
          <p:nvPr>
            <p:ph type="body" sz="quarter" idx="14" hasCustomPrompt="1"/>
          </p:nvPr>
        </p:nvSpPr>
        <p:spPr>
          <a:xfrm>
            <a:off x="13165242" y="4223808"/>
            <a:ext cx="4244341" cy="4326467"/>
          </a:xfrm>
        </p:spPr>
        <p:txBody>
          <a:bodyPr>
            <a:noAutofit/>
          </a:bodyPr>
          <a:lstStyle>
            <a:lvl1pPr>
              <a:lnSpc>
                <a:spcPct val="100000"/>
              </a:lnSpc>
              <a:defRPr sz="2300"/>
            </a:lvl1pPr>
          </a:lstStyle>
          <a:p>
            <a:pPr lvl="0"/>
            <a:r>
              <a:rPr lang="en-GB"/>
              <a:t>Click to add text</a:t>
            </a:r>
            <a:endParaRPr lang="en-US"/>
          </a:p>
        </p:txBody>
      </p:sp>
      <p:sp>
        <p:nvSpPr>
          <p:cNvPr id="15" name="Text Placeholder 11">
            <a:extLst>
              <a:ext uri="{FF2B5EF4-FFF2-40B4-BE49-F238E27FC236}">
                <a16:creationId xmlns:a16="http://schemas.microsoft.com/office/drawing/2014/main" id="{8C30AA0C-3375-E376-3845-3A1E2479B06A}"/>
              </a:ext>
            </a:extLst>
          </p:cNvPr>
          <p:cNvSpPr>
            <a:spLocks noGrp="1"/>
          </p:cNvSpPr>
          <p:nvPr>
            <p:ph type="body" sz="quarter" idx="15" hasCustomPrompt="1"/>
          </p:nvPr>
        </p:nvSpPr>
        <p:spPr>
          <a:xfrm>
            <a:off x="13201121" y="3076575"/>
            <a:ext cx="4243387" cy="840477"/>
          </a:xfrm>
        </p:spPr>
        <p:txBody>
          <a:bodyPr>
            <a:noAutofit/>
          </a:bodyPr>
          <a:lstStyle>
            <a:lvl1pPr>
              <a:defRPr sz="4000" b="1"/>
            </a:lvl1pPr>
            <a:lvl2pPr>
              <a:defRPr sz="3200"/>
            </a:lvl2pPr>
            <a:lvl3pPr>
              <a:defRPr sz="3200"/>
            </a:lvl3pPr>
            <a:lvl4pPr>
              <a:defRPr sz="3200"/>
            </a:lvl4pPr>
            <a:lvl5pPr>
              <a:defRPr sz="3200"/>
            </a:lvl5pPr>
          </a:lstStyle>
          <a:p>
            <a:pPr lvl="0"/>
            <a:r>
              <a:rPr lang="en-GB"/>
              <a:t>Click to add title</a:t>
            </a:r>
            <a:endParaRPr lang="en-US"/>
          </a:p>
        </p:txBody>
      </p:sp>
      <p:sp>
        <p:nvSpPr>
          <p:cNvPr id="16" name="Text Placeholder 12">
            <a:extLst>
              <a:ext uri="{FF2B5EF4-FFF2-40B4-BE49-F238E27FC236}">
                <a16:creationId xmlns:a16="http://schemas.microsoft.com/office/drawing/2014/main" id="{3EDDB863-8810-2F3F-E2B0-F45CC7BDE541}"/>
              </a:ext>
            </a:extLst>
          </p:cNvPr>
          <p:cNvSpPr>
            <a:spLocks noGrp="1"/>
          </p:cNvSpPr>
          <p:nvPr>
            <p:ph type="body" sz="quarter" idx="16" hasCustomPrompt="1"/>
          </p:nvPr>
        </p:nvSpPr>
        <p:spPr>
          <a:xfrm>
            <a:off x="7103109" y="4223808"/>
            <a:ext cx="4244341" cy="4326467"/>
          </a:xfrm>
        </p:spPr>
        <p:txBody>
          <a:bodyPr>
            <a:noAutofit/>
          </a:bodyPr>
          <a:lstStyle>
            <a:lvl1pPr>
              <a:lnSpc>
                <a:spcPct val="100000"/>
              </a:lnSpc>
              <a:defRPr sz="2300"/>
            </a:lvl1pPr>
          </a:lstStyle>
          <a:p>
            <a:pPr lvl="0"/>
            <a:r>
              <a:rPr lang="en-GB"/>
              <a:t>Click to add text</a:t>
            </a:r>
            <a:endParaRPr lang="en-US"/>
          </a:p>
        </p:txBody>
      </p:sp>
      <p:sp>
        <p:nvSpPr>
          <p:cNvPr id="17" name="Text Placeholder 11">
            <a:extLst>
              <a:ext uri="{FF2B5EF4-FFF2-40B4-BE49-F238E27FC236}">
                <a16:creationId xmlns:a16="http://schemas.microsoft.com/office/drawing/2014/main" id="{F1B5D126-A1CD-CBF8-2EC9-F900605C8EDE}"/>
              </a:ext>
            </a:extLst>
          </p:cNvPr>
          <p:cNvSpPr>
            <a:spLocks noGrp="1"/>
          </p:cNvSpPr>
          <p:nvPr>
            <p:ph type="body" sz="quarter" idx="17" hasCustomPrompt="1"/>
          </p:nvPr>
        </p:nvSpPr>
        <p:spPr>
          <a:xfrm>
            <a:off x="7138988" y="3076575"/>
            <a:ext cx="4243387" cy="840477"/>
          </a:xfrm>
        </p:spPr>
        <p:txBody>
          <a:bodyPr>
            <a:noAutofit/>
          </a:bodyPr>
          <a:lstStyle>
            <a:lvl1pPr>
              <a:defRPr sz="4000" b="1"/>
            </a:lvl1pPr>
            <a:lvl2pPr>
              <a:defRPr sz="3200"/>
            </a:lvl2pPr>
            <a:lvl3pPr>
              <a:defRPr sz="3200"/>
            </a:lvl3pPr>
            <a:lvl4pPr>
              <a:defRPr sz="3200"/>
            </a:lvl4pPr>
            <a:lvl5pPr>
              <a:defRPr sz="3200"/>
            </a:lvl5pPr>
          </a:lstStyle>
          <a:p>
            <a:pPr lvl="0"/>
            <a:r>
              <a:rPr lang="en-GB"/>
              <a:t>Click to add title</a:t>
            </a:r>
            <a:endParaRPr lang="en-US"/>
          </a:p>
        </p:txBody>
      </p:sp>
      <p:cxnSp>
        <p:nvCxnSpPr>
          <p:cNvPr id="19" name="Straight Connector 18">
            <a:extLst>
              <a:ext uri="{FF2B5EF4-FFF2-40B4-BE49-F238E27FC236}">
                <a16:creationId xmlns:a16="http://schemas.microsoft.com/office/drawing/2014/main" id="{37B0681C-C51C-DAED-3842-29A42C505EB3}"/>
              </a:ext>
            </a:extLst>
          </p:cNvPr>
          <p:cNvCxnSpPr/>
          <p:nvPr userDrawn="1"/>
        </p:nvCxnSpPr>
        <p:spPr>
          <a:xfrm>
            <a:off x="6242050" y="3076575"/>
            <a:ext cx="0" cy="5473700"/>
          </a:xfrm>
          <a:prstGeom prst="line">
            <a:avLst/>
          </a:prstGeom>
          <a:ln w="15875">
            <a:solidFill>
              <a:srgbClr val="A3A8AA"/>
            </a:solidFill>
            <a:prstDash val="dash"/>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50C0F86-A098-E969-4A6A-6C8AED2307F6}"/>
              </a:ext>
            </a:extLst>
          </p:cNvPr>
          <p:cNvCxnSpPr/>
          <p:nvPr userDrawn="1"/>
        </p:nvCxnSpPr>
        <p:spPr>
          <a:xfrm>
            <a:off x="12273199" y="3076575"/>
            <a:ext cx="0" cy="5473700"/>
          </a:xfrm>
          <a:prstGeom prst="line">
            <a:avLst/>
          </a:prstGeom>
          <a:ln w="15875">
            <a:solidFill>
              <a:srgbClr val="A3A8AA"/>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8011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aption 3 column pictur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E7C2A5-E370-E1E4-8B39-F882124DC22E}"/>
              </a:ext>
            </a:extLst>
          </p:cNvPr>
          <p:cNvPicPr>
            <a:picLocks noChangeAspect="1"/>
          </p:cNvPicPr>
          <p:nvPr userDrawn="1"/>
        </p:nvPicPr>
        <p:blipFill>
          <a:blip r:embed="rId2">
            <a:extLst>
              <a:ext uri="{28A0092B-C50C-407E-A947-70E740481C1C}">
                <a14:useLocalDpi xmlns:a14="http://schemas.microsoft.com/office/drawing/2010/main" val="0"/>
              </a:ext>
            </a:extLst>
          </a:blip>
          <a:srcRect t="80628"/>
          <a:stretch/>
        </p:blipFill>
        <p:spPr>
          <a:xfrm>
            <a:off x="158041" y="9255075"/>
            <a:ext cx="20104809" cy="2190800"/>
          </a:xfrm>
          <a:prstGeom prst="rect">
            <a:avLst/>
          </a:prstGeom>
        </p:spPr>
      </p:pic>
      <p:pic>
        <p:nvPicPr>
          <p:cNvPr id="7" name="Picture 6">
            <a:extLst>
              <a:ext uri="{FF2B5EF4-FFF2-40B4-BE49-F238E27FC236}">
                <a16:creationId xmlns:a16="http://schemas.microsoft.com/office/drawing/2014/main" id="{DE339F9D-5A72-14A7-9A53-A2A91F3A1A1C}"/>
              </a:ext>
            </a:extLst>
          </p:cNvPr>
          <p:cNvPicPr>
            <a:picLocks noChangeAspect="1"/>
          </p:cNvPicPr>
          <p:nvPr userDrawn="1"/>
        </p:nvPicPr>
        <p:blipFill>
          <a:blip r:embed="rId2">
            <a:extLst>
              <a:ext uri="{28A0092B-C50C-407E-A947-70E740481C1C}">
                <a14:useLocalDpi xmlns:a14="http://schemas.microsoft.com/office/drawing/2010/main" val="0"/>
              </a:ext>
            </a:extLst>
          </a:blip>
          <a:srcRect t="61519" b="28930"/>
          <a:stretch/>
        </p:blipFill>
        <p:spPr>
          <a:xfrm>
            <a:off x="158041" y="8303532"/>
            <a:ext cx="20104809" cy="1080120"/>
          </a:xfrm>
          <a:prstGeom prst="rect">
            <a:avLst/>
          </a:prstGeom>
        </p:spPr>
      </p:pic>
      <p:pic>
        <p:nvPicPr>
          <p:cNvPr id="5" name="Graphic 4">
            <a:extLst>
              <a:ext uri="{FF2B5EF4-FFF2-40B4-BE49-F238E27FC236}">
                <a16:creationId xmlns:a16="http://schemas.microsoft.com/office/drawing/2014/main" id="{B5E1639D-1BC5-4FEA-7F4F-C5B642BC3285}"/>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046928" y="10013052"/>
            <a:ext cx="2768624" cy="713130"/>
          </a:xfrm>
          <a:prstGeom prst="rect">
            <a:avLst/>
          </a:prstGeom>
        </p:spPr>
      </p:pic>
      <p:sp>
        <p:nvSpPr>
          <p:cNvPr id="8" name="Holder 2">
            <a:extLst>
              <a:ext uri="{FF2B5EF4-FFF2-40B4-BE49-F238E27FC236}">
                <a16:creationId xmlns:a16="http://schemas.microsoft.com/office/drawing/2014/main" id="{3B84088B-5714-C084-C01A-22E104A44B03}"/>
              </a:ext>
            </a:extLst>
          </p:cNvPr>
          <p:cNvSpPr>
            <a:spLocks noGrp="1"/>
          </p:cNvSpPr>
          <p:nvPr>
            <p:ph type="title"/>
          </p:nvPr>
        </p:nvSpPr>
        <p:spPr>
          <a:xfrm>
            <a:off x="1042324" y="1158875"/>
            <a:ext cx="16401126" cy="1295400"/>
          </a:xfrm>
          <a:prstGeom prst="rect">
            <a:avLst/>
          </a:prstGeom>
        </p:spPr>
        <p:txBody>
          <a:bodyPr lIns="0" tIns="0" rIns="0" bIns="0" anchor="t">
            <a:noAutofit/>
          </a:bodyPr>
          <a:lstStyle>
            <a:lvl1pPr>
              <a:defRPr sz="5000" b="1" i="0">
                <a:solidFill>
                  <a:schemeClr val="tx1"/>
                </a:solidFill>
                <a:latin typeface="Arial"/>
                <a:cs typeface="Arial"/>
              </a:defRPr>
            </a:lvl1pPr>
          </a:lstStyle>
          <a:p>
            <a:r>
              <a:rPr lang="en-US"/>
              <a:t>Click to edit Master title style</a:t>
            </a:r>
            <a:endParaRPr/>
          </a:p>
        </p:txBody>
      </p:sp>
      <p:sp>
        <p:nvSpPr>
          <p:cNvPr id="13" name="Text Placeholder 12">
            <a:extLst>
              <a:ext uri="{FF2B5EF4-FFF2-40B4-BE49-F238E27FC236}">
                <a16:creationId xmlns:a16="http://schemas.microsoft.com/office/drawing/2014/main" id="{2548152C-5512-138B-BE15-DB5CC9475EB9}"/>
              </a:ext>
            </a:extLst>
          </p:cNvPr>
          <p:cNvSpPr>
            <a:spLocks noGrp="1"/>
          </p:cNvSpPr>
          <p:nvPr>
            <p:ph type="body" sz="quarter" idx="10" hasCustomPrompt="1"/>
          </p:nvPr>
        </p:nvSpPr>
        <p:spPr>
          <a:xfrm>
            <a:off x="1007109" y="2759075"/>
            <a:ext cx="13312141" cy="1447800"/>
          </a:xfrm>
        </p:spPr>
        <p:txBody>
          <a:bodyPr>
            <a:noAutofit/>
          </a:bodyPr>
          <a:lstStyle>
            <a:lvl1pPr>
              <a:lnSpc>
                <a:spcPct val="100000"/>
              </a:lnSpc>
              <a:defRPr sz="2800"/>
            </a:lvl1pPr>
          </a:lstStyle>
          <a:p>
            <a:pPr lvl="0"/>
            <a:r>
              <a:rPr lang="en-GB"/>
              <a:t>Click to add text</a:t>
            </a:r>
            <a:endParaRPr lang="en-US"/>
          </a:p>
        </p:txBody>
      </p:sp>
      <p:cxnSp>
        <p:nvCxnSpPr>
          <p:cNvPr id="2" name="Straight Connector 1">
            <a:extLst>
              <a:ext uri="{FF2B5EF4-FFF2-40B4-BE49-F238E27FC236}">
                <a16:creationId xmlns:a16="http://schemas.microsoft.com/office/drawing/2014/main" id="{86AAD76C-CDD1-688E-A7D4-DE3FA293E3F7}"/>
              </a:ext>
            </a:extLst>
          </p:cNvPr>
          <p:cNvCxnSpPr>
            <a:cxnSpLocks/>
          </p:cNvCxnSpPr>
          <p:nvPr userDrawn="1"/>
        </p:nvCxnSpPr>
        <p:spPr>
          <a:xfrm>
            <a:off x="6242050" y="4664075"/>
            <a:ext cx="0" cy="4267200"/>
          </a:xfrm>
          <a:prstGeom prst="line">
            <a:avLst/>
          </a:prstGeom>
          <a:ln w="15875">
            <a:solidFill>
              <a:srgbClr val="A3A8AA"/>
            </a:solidFill>
            <a:prstDash val="dash"/>
          </a:ln>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C2AD25AD-903B-0C77-6E1F-3D50B22AFC6A}"/>
              </a:ext>
            </a:extLst>
          </p:cNvPr>
          <p:cNvCxnSpPr>
            <a:cxnSpLocks/>
          </p:cNvCxnSpPr>
          <p:nvPr userDrawn="1"/>
        </p:nvCxnSpPr>
        <p:spPr>
          <a:xfrm>
            <a:off x="11957050" y="4664075"/>
            <a:ext cx="0" cy="4267200"/>
          </a:xfrm>
          <a:prstGeom prst="line">
            <a:avLst/>
          </a:prstGeom>
          <a:ln w="15875">
            <a:solidFill>
              <a:srgbClr val="A3A8AA"/>
            </a:solidFill>
            <a:prstDash val="dash"/>
          </a:ln>
        </p:spPr>
        <p:style>
          <a:lnRef idx="1">
            <a:schemeClr val="dk1"/>
          </a:lnRef>
          <a:fillRef idx="0">
            <a:schemeClr val="dk1"/>
          </a:fillRef>
          <a:effectRef idx="0">
            <a:schemeClr val="dk1"/>
          </a:effectRef>
          <a:fontRef idx="minor">
            <a:schemeClr val="tx1"/>
          </a:fontRef>
        </p:style>
      </p:cxnSp>
      <p:sp>
        <p:nvSpPr>
          <p:cNvPr id="10" name="Picture Placeholder 9">
            <a:extLst>
              <a:ext uri="{FF2B5EF4-FFF2-40B4-BE49-F238E27FC236}">
                <a16:creationId xmlns:a16="http://schemas.microsoft.com/office/drawing/2014/main" id="{32CFBFD5-B77F-8866-AA0A-811D36D364AC}"/>
              </a:ext>
            </a:extLst>
          </p:cNvPr>
          <p:cNvSpPr>
            <a:spLocks noGrp="1"/>
          </p:cNvSpPr>
          <p:nvPr>
            <p:ph type="pic" sz="quarter" idx="11"/>
          </p:nvPr>
        </p:nvSpPr>
        <p:spPr>
          <a:xfrm>
            <a:off x="1042988" y="4892675"/>
            <a:ext cx="4665662" cy="3124200"/>
          </a:xfrm>
        </p:spPr>
        <p:txBody>
          <a:bodyPr/>
          <a:lstStyle/>
          <a:p>
            <a:r>
              <a:rPr lang="en-US"/>
              <a:t>Click icon to add picture</a:t>
            </a:r>
          </a:p>
        </p:txBody>
      </p:sp>
      <p:sp>
        <p:nvSpPr>
          <p:cNvPr id="11" name="Picture Placeholder 9">
            <a:extLst>
              <a:ext uri="{FF2B5EF4-FFF2-40B4-BE49-F238E27FC236}">
                <a16:creationId xmlns:a16="http://schemas.microsoft.com/office/drawing/2014/main" id="{6E1DC3DA-5C0D-03C1-EE46-B40FFE08089C}"/>
              </a:ext>
            </a:extLst>
          </p:cNvPr>
          <p:cNvSpPr>
            <a:spLocks noGrp="1"/>
          </p:cNvSpPr>
          <p:nvPr>
            <p:ph type="pic" sz="quarter" idx="12"/>
          </p:nvPr>
        </p:nvSpPr>
        <p:spPr>
          <a:xfrm>
            <a:off x="6757988" y="4892675"/>
            <a:ext cx="4665662" cy="3124200"/>
          </a:xfrm>
        </p:spPr>
        <p:txBody>
          <a:bodyPr/>
          <a:lstStyle/>
          <a:p>
            <a:r>
              <a:rPr lang="en-US"/>
              <a:t>Click icon to add picture</a:t>
            </a:r>
          </a:p>
        </p:txBody>
      </p:sp>
      <p:sp>
        <p:nvSpPr>
          <p:cNvPr id="12" name="Picture Placeholder 9">
            <a:extLst>
              <a:ext uri="{FF2B5EF4-FFF2-40B4-BE49-F238E27FC236}">
                <a16:creationId xmlns:a16="http://schemas.microsoft.com/office/drawing/2014/main" id="{1A41A6E5-1766-8E30-BA8A-EC2578126795}"/>
              </a:ext>
            </a:extLst>
          </p:cNvPr>
          <p:cNvSpPr>
            <a:spLocks noGrp="1"/>
          </p:cNvSpPr>
          <p:nvPr>
            <p:ph type="pic" sz="quarter" idx="13"/>
          </p:nvPr>
        </p:nvSpPr>
        <p:spPr>
          <a:xfrm>
            <a:off x="12490451" y="4892675"/>
            <a:ext cx="4665662" cy="3124200"/>
          </a:xfrm>
        </p:spPr>
        <p:txBody>
          <a:bodyPr/>
          <a:lstStyle/>
          <a:p>
            <a:r>
              <a:rPr lang="en-US"/>
              <a:t>Click icon to add picture</a:t>
            </a:r>
          </a:p>
        </p:txBody>
      </p:sp>
    </p:spTree>
    <p:extLst>
      <p:ext uri="{BB962C8B-B14F-4D97-AF65-F5344CB8AC3E}">
        <p14:creationId xmlns:p14="http://schemas.microsoft.com/office/powerpoint/2010/main" val="22682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2.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1D9529-F11E-8FFB-CC6F-EC4C690F4184}"/>
              </a:ext>
            </a:extLst>
          </p:cNvPr>
          <p:cNvSpPr>
            <a:spLocks noGrp="1"/>
          </p:cNvSpPr>
          <p:nvPr>
            <p:ph type="body" idx="1"/>
          </p:nvPr>
        </p:nvSpPr>
        <p:spPr>
          <a:xfrm>
            <a:off x="1382713" y="3009900"/>
            <a:ext cx="17338675" cy="7177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C048EF2B-90FF-F662-23D3-034FD9F2DA24}"/>
              </a:ext>
            </a:extLst>
          </p:cNvPr>
          <p:cNvSpPr>
            <a:spLocks noGrp="1"/>
          </p:cNvSpPr>
          <p:nvPr>
            <p:ph type="title"/>
          </p:nvPr>
        </p:nvSpPr>
        <p:spPr>
          <a:xfrm>
            <a:off x="1382713" y="601663"/>
            <a:ext cx="17338675" cy="2185987"/>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7" r:id="rId2"/>
    <p:sldLayoutId id="2147483665" r:id="rId3"/>
    <p:sldLayoutId id="2147483668" r:id="rId4"/>
    <p:sldLayoutId id="2147483669" r:id="rId5"/>
    <p:sldLayoutId id="2147483670" r:id="rId6"/>
    <p:sldLayoutId id="2147483671" r:id="rId7"/>
    <p:sldLayoutId id="2147483707" r:id="rId8"/>
    <p:sldLayoutId id="2147483710" r:id="rId9"/>
    <p:sldLayoutId id="2147483709" r:id="rId10"/>
    <p:sldLayoutId id="2147483672" r:id="rId11"/>
    <p:sldLayoutId id="2147483711" r:id="rId12"/>
    <p:sldLayoutId id="2147483673" r:id="rId13"/>
    <p:sldLayoutId id="2147483674" r:id="rId14"/>
    <p:sldLayoutId id="2147483675" r:id="rId15"/>
    <p:sldLayoutId id="2147483708" r:id="rId16"/>
    <p:sldLayoutId id="2147483705" r:id="rId17"/>
    <p:sldLayoutId id="2147483676" r:id="rId18"/>
    <p:sldLayoutId id="2147483677" r:id="rId19"/>
    <p:sldLayoutId id="2147483678" r:id="rId20"/>
    <p:sldLayoutId id="2147483679" r:id="rId21"/>
    <p:sldLayoutId id="2147483712" r:id="rId22"/>
    <p:sldLayoutId id="2147483713" r:id="rId23"/>
  </p:sldLayoutIdLst>
  <p:txStyles>
    <p:titleStyle>
      <a:lvl1pPr eaLnBrk="1" hangingPunct="1">
        <a:defRPr sz="6600" b="1">
          <a:latin typeface="+mj-lt"/>
          <a:ea typeface="+mj-ea"/>
          <a:cs typeface="+mj-cs"/>
        </a:defRPr>
      </a:lvl1pPr>
    </p:titleStyle>
    <p:bodyStyle>
      <a:lvl1pPr marL="0" eaLnBrk="1" hangingPunct="1">
        <a:defRPr sz="4000">
          <a:latin typeface="+mn-lt"/>
          <a:ea typeface="+mn-ea"/>
          <a:cs typeface="+mn-cs"/>
        </a:defRPr>
      </a:lvl1pPr>
      <a:lvl2pPr marL="457200" eaLnBrk="1" hangingPunct="1">
        <a:defRPr sz="2500">
          <a:latin typeface="+mn-lt"/>
          <a:ea typeface="+mn-ea"/>
          <a:cs typeface="+mn-cs"/>
        </a:defRPr>
      </a:lvl2pPr>
      <a:lvl3pPr marL="914400" eaLnBrk="1" hangingPunct="1">
        <a:defRPr sz="2200">
          <a:latin typeface="+mn-lt"/>
          <a:ea typeface="+mn-ea"/>
          <a:cs typeface="+mn-cs"/>
        </a:defRPr>
      </a:lvl3pPr>
      <a:lvl4pPr marL="1371600" eaLnBrk="1" hangingPunct="1">
        <a:defRPr sz="2200">
          <a:latin typeface="+mn-lt"/>
          <a:ea typeface="+mn-ea"/>
          <a:cs typeface="+mn-cs"/>
        </a:defRPr>
      </a:lvl4pPr>
      <a:lvl5pPr marL="1828800" eaLnBrk="1" hangingPunct="1">
        <a:defRPr sz="22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pos="6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1D9529-F11E-8FFB-CC6F-EC4C690F4184}"/>
              </a:ext>
            </a:extLst>
          </p:cNvPr>
          <p:cNvSpPr>
            <a:spLocks noGrp="1"/>
          </p:cNvSpPr>
          <p:nvPr>
            <p:ph type="body" idx="1"/>
          </p:nvPr>
        </p:nvSpPr>
        <p:spPr>
          <a:xfrm>
            <a:off x="1382713" y="3009900"/>
            <a:ext cx="17338675" cy="717708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Placeholder 8">
            <a:extLst>
              <a:ext uri="{FF2B5EF4-FFF2-40B4-BE49-F238E27FC236}">
                <a16:creationId xmlns:a16="http://schemas.microsoft.com/office/drawing/2014/main" id="{C048EF2B-90FF-F662-23D3-034FD9F2DA24}"/>
              </a:ext>
            </a:extLst>
          </p:cNvPr>
          <p:cNvSpPr>
            <a:spLocks noGrp="1"/>
          </p:cNvSpPr>
          <p:nvPr>
            <p:ph type="title"/>
          </p:nvPr>
        </p:nvSpPr>
        <p:spPr>
          <a:xfrm>
            <a:off x="1382713" y="601663"/>
            <a:ext cx="17338675" cy="2185987"/>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4062034049"/>
      </p:ext>
    </p:extLst>
  </p:cSld>
  <p:clrMap bg1="lt1" tx1="dk1" bg2="lt2" tx2="dk2" accent1="accent1" accent2="accent2" accent3="accent3" accent4="accent4" accent5="accent5" accent6="accent6" hlink="hlink" folHlink="folHlink"/>
  <p:sldLayoutIdLst>
    <p:sldLayoutId id="2147483696" r:id="rId1"/>
    <p:sldLayoutId id="214748370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defRPr sz="6600" b="1">
          <a:latin typeface="+mj-lt"/>
          <a:ea typeface="+mj-ea"/>
          <a:cs typeface="+mj-cs"/>
        </a:defRPr>
      </a:lvl1pPr>
    </p:titleStyle>
    <p:bodyStyle>
      <a:lvl1pPr marL="0">
        <a:defRPr sz="4000">
          <a:latin typeface="+mn-lt"/>
          <a:ea typeface="+mn-ea"/>
          <a:cs typeface="+mn-cs"/>
        </a:defRPr>
      </a:lvl1pPr>
      <a:lvl2pPr marL="457200">
        <a:defRPr sz="2500">
          <a:latin typeface="+mn-lt"/>
          <a:ea typeface="+mn-ea"/>
          <a:cs typeface="+mn-cs"/>
        </a:defRPr>
      </a:lvl2pPr>
      <a:lvl3pPr marL="914400">
        <a:defRPr sz="2200">
          <a:latin typeface="+mn-lt"/>
          <a:ea typeface="+mn-ea"/>
          <a:cs typeface="+mn-cs"/>
        </a:defRPr>
      </a:lvl3pPr>
      <a:lvl4pPr marL="1371600">
        <a:defRPr sz="2200">
          <a:latin typeface="+mn-lt"/>
          <a:ea typeface="+mn-ea"/>
          <a:cs typeface="+mn-cs"/>
        </a:defRPr>
      </a:lvl4pPr>
      <a:lvl5pPr marL="1828800">
        <a:defRPr sz="22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pos="6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hyperlink" Target="https://prosper.liverpool.ac.uk/learning-development-clusters/networking/?playlist-load=networking-online-including-linkedin"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s://www.theladders.com/career-advice/the-stop-rule-when-you-should-rethink-a-decision"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hyperlink" Target="https://prosper.liverpool.ac.uk/curations/?share-token=QUST-54-DJYC-59-LRM7-JTMW" TargetMode="External"/><Relationship Id="rId2" Type="http://schemas.openxmlformats.org/officeDocument/2006/relationships/hyperlink" Target="https://prosper.liverpool.ac.uk/postdoc-resources/explore/career-clusters/"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294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37F485C-80EA-D943-AD01-EA534F3BB09C}"/>
              </a:ext>
            </a:extLst>
          </p:cNvPr>
          <p:cNvSpPr>
            <a:spLocks noGrp="1"/>
          </p:cNvSpPr>
          <p:nvPr>
            <p:ph type="subTitle" idx="4"/>
          </p:nvPr>
        </p:nvSpPr>
        <p:spPr/>
        <p:txBody>
          <a:bodyPr vert="horz" wrap="square" lIns="0" tIns="0" rIns="0" bIns="0" rtlCol="0" anchor="t">
            <a:noAutofit/>
          </a:bodyPr>
          <a:lstStyle/>
          <a:p>
            <a:pPr algn="l"/>
            <a:r>
              <a:rPr lang="en-GB" dirty="0"/>
              <a:t>Expanding your knowledge of organisations</a:t>
            </a:r>
          </a:p>
        </p:txBody>
      </p:sp>
      <p:sp>
        <p:nvSpPr>
          <p:cNvPr id="3" name="Title 2">
            <a:extLst>
              <a:ext uri="{FF2B5EF4-FFF2-40B4-BE49-F238E27FC236}">
                <a16:creationId xmlns:a16="http://schemas.microsoft.com/office/drawing/2014/main" id="{3264B95C-9787-EC9C-1D03-46A6095DB34D}"/>
              </a:ext>
            </a:extLst>
          </p:cNvPr>
          <p:cNvSpPr>
            <a:spLocks noGrp="1"/>
          </p:cNvSpPr>
          <p:nvPr>
            <p:ph type="title"/>
          </p:nvPr>
        </p:nvSpPr>
        <p:spPr/>
        <p:txBody>
          <a:bodyPr/>
          <a:lstStyle/>
          <a:p>
            <a:r>
              <a:rPr lang="en-GB" dirty="0"/>
              <a:t>Exploration strategy 2</a:t>
            </a:r>
          </a:p>
        </p:txBody>
      </p:sp>
    </p:spTree>
    <p:extLst>
      <p:ext uri="{BB962C8B-B14F-4D97-AF65-F5344CB8AC3E}">
        <p14:creationId xmlns:p14="http://schemas.microsoft.com/office/powerpoint/2010/main" val="3615936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58BA1-1769-CB98-BC71-6DC3256259FA}"/>
              </a:ext>
            </a:extLst>
          </p:cNvPr>
          <p:cNvSpPr>
            <a:spLocks noGrp="1"/>
          </p:cNvSpPr>
          <p:nvPr>
            <p:ph type="body" sz="quarter" idx="10"/>
          </p:nvPr>
        </p:nvSpPr>
        <p:spPr>
          <a:xfrm>
            <a:off x="1042324" y="2917502"/>
            <a:ext cx="13312141" cy="5474346"/>
          </a:xfrm>
        </p:spPr>
        <p:txBody>
          <a:bodyPr vert="horz" lIns="91440" tIns="45720" rIns="91440" bIns="45720" rtlCol="0" anchor="t">
            <a:noAutofit/>
          </a:bodyPr>
          <a:lstStyle/>
          <a:p>
            <a:pPr algn="l"/>
            <a:r>
              <a:rPr lang="en-GB" sz="4000" dirty="0"/>
              <a:t>Career Clusters on the Prosper Portal</a:t>
            </a:r>
          </a:p>
          <a:p>
            <a:pPr algn="l"/>
            <a:r>
              <a:rPr lang="en-GB" sz="4000" dirty="0"/>
              <a:t>Google</a:t>
            </a:r>
          </a:p>
          <a:p>
            <a:pPr algn="l"/>
            <a:r>
              <a:rPr lang="en-GB" sz="4000" dirty="0"/>
              <a:t>Organisation’s website</a:t>
            </a:r>
          </a:p>
          <a:p>
            <a:pPr algn="l"/>
            <a:r>
              <a:rPr lang="en-GB" sz="4000" dirty="0"/>
              <a:t>Business Databases</a:t>
            </a:r>
          </a:p>
          <a:p>
            <a:pPr algn="l"/>
            <a:r>
              <a:rPr lang="en-GB" sz="4000" dirty="0"/>
              <a:t>Other relevant websites</a:t>
            </a:r>
          </a:p>
          <a:p>
            <a:pPr algn="l"/>
            <a:r>
              <a:rPr lang="en-GB" sz="4000" dirty="0"/>
              <a:t>Glassdoor</a:t>
            </a:r>
          </a:p>
          <a:p>
            <a:pPr algn="l"/>
            <a:r>
              <a:rPr lang="en-GB" sz="4000" dirty="0"/>
              <a:t>LinkedIn</a:t>
            </a:r>
          </a:p>
          <a:p>
            <a:pPr algn="l"/>
            <a:endParaRPr lang="en-GB" dirty="0"/>
          </a:p>
          <a:p>
            <a:endParaRPr lang="en-GB" dirty="0"/>
          </a:p>
        </p:txBody>
      </p:sp>
      <p:sp>
        <p:nvSpPr>
          <p:cNvPr id="3" name="Title 2">
            <a:extLst>
              <a:ext uri="{FF2B5EF4-FFF2-40B4-BE49-F238E27FC236}">
                <a16:creationId xmlns:a16="http://schemas.microsoft.com/office/drawing/2014/main" id="{5E59947F-719D-F130-B3C3-6F5BF343DA0B}"/>
              </a:ext>
            </a:extLst>
          </p:cNvPr>
          <p:cNvSpPr>
            <a:spLocks noGrp="1"/>
          </p:cNvSpPr>
          <p:nvPr>
            <p:ph type="title"/>
          </p:nvPr>
        </p:nvSpPr>
        <p:spPr/>
        <p:txBody>
          <a:bodyPr/>
          <a:lstStyle/>
          <a:p>
            <a:r>
              <a:rPr lang="en-GB" dirty="0"/>
              <a:t>Tools to gather information</a:t>
            </a:r>
            <a:endParaRPr lang="en-US" dirty="0"/>
          </a:p>
        </p:txBody>
      </p:sp>
    </p:spTree>
    <p:extLst>
      <p:ext uri="{BB962C8B-B14F-4D97-AF65-F5344CB8AC3E}">
        <p14:creationId xmlns:p14="http://schemas.microsoft.com/office/powerpoint/2010/main" val="2175922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116" y="651199"/>
            <a:ext cx="19490563" cy="800740"/>
          </a:xfrm>
        </p:spPr>
        <p:txBody>
          <a:bodyPr>
            <a:noAutofit/>
          </a:bodyPr>
          <a:lstStyle>
            <a:defPPr marL="0" marR="0" indent="0" algn="l" defTabSz="753923" rtl="0" fontAlgn="auto" latinLnBrk="1" hangingPunct="0">
              <a:lnSpc>
                <a:spcPct val="100000"/>
              </a:lnSpc>
              <a:spcBef>
                <a:spcPts val="0"/>
              </a:spcBef>
              <a:spcAft>
                <a:spcPts val="0"/>
              </a:spcAft>
              <a:buClrTx/>
              <a:buSzTx/>
              <a:buFontTx/>
              <a:buNone/>
              <a:tabLst/>
              <a:defRPr kumimoji="0" sz="1484" b="0" i="0" u="none" strike="noStrike" cap="none" spc="0" normalizeH="0" baseline="0">
                <a:ln>
                  <a:noFill/>
                </a:ln>
                <a:solidFill>
                  <a:srgbClr val="000000"/>
                </a:solidFill>
                <a:effectLst/>
                <a:uFillTx/>
              </a:defRPr>
            </a:defPPr>
            <a:lvl1pPr marL="0" marR="0" indent="0"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88481"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76961"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65442"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53923"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42404"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30884"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19365"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07846"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l"/>
            <a:r>
              <a:rPr lang="en-US" sz="5000" dirty="0">
                <a:latin typeface="Arial"/>
                <a:cs typeface="Arial"/>
              </a:rPr>
              <a:t>Career Clusters </a:t>
            </a:r>
            <a:endParaRPr lang="en-US" sz="5000">
              <a:highlight>
                <a:srgbClr val="FFFF00"/>
              </a:highlight>
              <a:latin typeface="Arial"/>
              <a:cs typeface="Arial"/>
            </a:endParaRPr>
          </a:p>
        </p:txBody>
      </p:sp>
      <p:grpSp>
        <p:nvGrpSpPr>
          <p:cNvPr id="7" name="Group 6">
            <a:extLst>
              <a:ext uri="{FF2B5EF4-FFF2-40B4-BE49-F238E27FC236}">
                <a16:creationId xmlns:a16="http://schemas.microsoft.com/office/drawing/2014/main" id="{5DD58BD1-8CD6-45E0-D5F9-422FF552AFB7}"/>
              </a:ext>
            </a:extLst>
          </p:cNvPr>
          <p:cNvGrpSpPr/>
          <p:nvPr/>
        </p:nvGrpSpPr>
        <p:grpSpPr>
          <a:xfrm>
            <a:off x="655" y="1998481"/>
            <a:ext cx="20102792" cy="7858935"/>
            <a:chOff x="-1" y="2423449"/>
            <a:chExt cx="24382413" cy="9531999"/>
          </a:xfrm>
        </p:grpSpPr>
        <p:grpSp>
          <p:nvGrpSpPr>
            <p:cNvPr id="6" name="Group 5">
              <a:extLst>
                <a:ext uri="{FF2B5EF4-FFF2-40B4-BE49-F238E27FC236}">
                  <a16:creationId xmlns:a16="http://schemas.microsoft.com/office/drawing/2014/main" id="{3279C6AA-44BA-1CFC-585C-BCFCAF535871}"/>
                </a:ext>
              </a:extLst>
            </p:cNvPr>
            <p:cNvGrpSpPr/>
            <p:nvPr/>
          </p:nvGrpSpPr>
          <p:grpSpPr>
            <a:xfrm>
              <a:off x="-1" y="2423449"/>
              <a:ext cx="24382413" cy="9531999"/>
              <a:chOff x="-1" y="2423449"/>
              <a:chExt cx="24382413" cy="9531999"/>
            </a:xfrm>
          </p:grpSpPr>
          <p:pic>
            <p:nvPicPr>
              <p:cNvPr id="4" name="Picture 3">
                <a:extLst>
                  <a:ext uri="{FF2B5EF4-FFF2-40B4-BE49-F238E27FC236}">
                    <a16:creationId xmlns:a16="http://schemas.microsoft.com/office/drawing/2014/main" id="{F96A11E0-3DEA-43A9-B7A7-398EE38C4576}"/>
                  </a:ext>
                </a:extLst>
              </p:cNvPr>
              <p:cNvPicPr>
                <a:picLocks noChangeAspect="1"/>
              </p:cNvPicPr>
              <p:nvPr/>
            </p:nvPicPr>
            <p:blipFill rotWithShape="1">
              <a:blip r:embed="rId3"/>
              <a:srcRect l="2590" r="1812"/>
              <a:stretch/>
            </p:blipFill>
            <p:spPr>
              <a:xfrm>
                <a:off x="-1" y="2423449"/>
                <a:ext cx="24382413" cy="9531999"/>
              </a:xfrm>
              <a:prstGeom prst="rect">
                <a:avLst/>
              </a:prstGeom>
            </p:spPr>
          </p:pic>
          <p:sp>
            <p:nvSpPr>
              <p:cNvPr id="5" name="TextBox 4">
                <a:extLst>
                  <a:ext uri="{FF2B5EF4-FFF2-40B4-BE49-F238E27FC236}">
                    <a16:creationId xmlns:a16="http://schemas.microsoft.com/office/drawing/2014/main" id="{16848491-279A-EBD6-7471-001A8D1B862F}"/>
                  </a:ext>
                </a:extLst>
              </p:cNvPr>
              <p:cNvSpPr txBox="1"/>
              <p:nvPr/>
            </p:nvSpPr>
            <p:spPr>
              <a:xfrm>
                <a:off x="9278285" y="4262272"/>
                <a:ext cx="2099733" cy="1703030"/>
              </a:xfrm>
              <a:prstGeom prst="rect">
                <a:avLst/>
              </a:prstGeom>
              <a:solidFill>
                <a:srgbClr val="D9E1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1884" tIns="41884" rIns="41884" bIns="41884" numCol="1" spcCol="38100" rtlCol="0" anchor="ctr">
                <a:spAutoFit/>
              </a:bodyPr>
              <a:lstStyle>
                <a:defPPr marL="0" marR="0" indent="0" algn="l" defTabSz="753923" rtl="0" fontAlgn="auto" latinLnBrk="1" hangingPunct="0">
                  <a:lnSpc>
                    <a:spcPct val="100000"/>
                  </a:lnSpc>
                  <a:spcBef>
                    <a:spcPts val="0"/>
                  </a:spcBef>
                  <a:spcAft>
                    <a:spcPts val="0"/>
                  </a:spcAft>
                  <a:buClrTx/>
                  <a:buSzTx/>
                  <a:buFontTx/>
                  <a:buNone/>
                  <a:tabLst/>
                  <a:defRPr kumimoji="0" sz="1484" b="0" i="0" u="none" strike="noStrike" cap="none" spc="0" normalizeH="0" baseline="0">
                    <a:ln>
                      <a:noFill/>
                    </a:ln>
                    <a:solidFill>
                      <a:srgbClr val="000000"/>
                    </a:solidFill>
                    <a:effectLst/>
                    <a:uFillTx/>
                  </a:defRPr>
                </a:defPPr>
                <a:lvl1pPr marL="0" marR="0" indent="0"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88481"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76961"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65442"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53923"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42404"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30884"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19365"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07846"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en-GB" sz="2144" dirty="0">
                    <a:latin typeface="Arial" panose="020B0604020202020204" pitchFamily="34" charset="0"/>
                    <a:cs typeface="Arial" panose="020B0604020202020204" pitchFamily="34" charset="0"/>
                  </a:rPr>
                  <a:t>Higher Education and Publishing</a:t>
                </a:r>
              </a:p>
            </p:txBody>
          </p:sp>
        </p:grpSp>
        <p:sp>
          <p:nvSpPr>
            <p:cNvPr id="3" name="TextBox 2">
              <a:extLst>
                <a:ext uri="{FF2B5EF4-FFF2-40B4-BE49-F238E27FC236}">
                  <a16:creationId xmlns:a16="http://schemas.microsoft.com/office/drawing/2014/main" id="{36BD413F-EAD4-17CC-BFE0-99B8B74993FF}"/>
                </a:ext>
              </a:extLst>
            </p:cNvPr>
            <p:cNvSpPr txBox="1"/>
            <p:nvPr/>
          </p:nvSpPr>
          <p:spPr>
            <a:xfrm>
              <a:off x="16619871" y="8974112"/>
              <a:ext cx="2099733" cy="2103140"/>
            </a:xfrm>
            <a:prstGeom prst="rect">
              <a:avLst/>
            </a:prstGeom>
            <a:solidFill>
              <a:srgbClr val="D9E1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1884" tIns="41884" rIns="41884" bIns="41884" numCol="1" spcCol="38100" rtlCol="0" anchor="ctr">
              <a:spAutoFit/>
            </a:bodyPr>
            <a:lstStyle>
              <a:defPPr marL="0" marR="0" indent="0" algn="l" defTabSz="753923" rtl="0" fontAlgn="auto" latinLnBrk="1" hangingPunct="0">
                <a:lnSpc>
                  <a:spcPct val="100000"/>
                </a:lnSpc>
                <a:spcBef>
                  <a:spcPts val="0"/>
                </a:spcBef>
                <a:spcAft>
                  <a:spcPts val="0"/>
                </a:spcAft>
                <a:buClrTx/>
                <a:buSzTx/>
                <a:buFontTx/>
                <a:buNone/>
                <a:tabLst/>
                <a:defRPr kumimoji="0" sz="1484" b="0" i="0" u="none" strike="noStrike" cap="none" spc="0" normalizeH="0" baseline="0">
                  <a:ln>
                    <a:noFill/>
                  </a:ln>
                  <a:solidFill>
                    <a:srgbClr val="000000"/>
                  </a:solidFill>
                  <a:effectLst/>
                  <a:uFillTx/>
                </a:defRPr>
              </a:defPPr>
              <a:lvl1pPr marL="0" marR="0" indent="0"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88481"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76961"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65442"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53923"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942404"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130884"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319365"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507846" algn="ctr" defTabSz="680625" rtl="0" fontAlgn="auto" latinLnBrk="0" hangingPunct="0">
                <a:lnSpc>
                  <a:spcPct val="100000"/>
                </a:lnSpc>
                <a:spcBef>
                  <a:spcPts val="0"/>
                </a:spcBef>
                <a:spcAft>
                  <a:spcPts val="0"/>
                </a:spcAft>
                <a:buClrTx/>
                <a:buSzTx/>
                <a:buFontTx/>
                <a:buNone/>
                <a:tabLst/>
                <a:defRPr kumimoji="0" sz="2474"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en-GB" sz="2144" dirty="0">
                  <a:latin typeface="Arial" panose="020B0604020202020204" pitchFamily="34" charset="0"/>
                  <a:cs typeface="Arial" panose="020B0604020202020204" pitchFamily="34" charset="0"/>
                </a:rPr>
                <a:t>Financial, Business and Professional services</a:t>
              </a:r>
            </a:p>
          </p:txBody>
        </p:sp>
      </p:grpSp>
    </p:spTree>
    <p:extLst>
      <p:ext uri="{BB962C8B-B14F-4D97-AF65-F5344CB8AC3E}">
        <p14:creationId xmlns:p14="http://schemas.microsoft.com/office/powerpoint/2010/main" val="216330287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28BA809-D8E5-43F5-BE0F-D73D974311BF}"/>
              </a:ext>
            </a:extLst>
          </p:cNvPr>
          <p:cNvSpPr>
            <a:spLocks noGrp="1"/>
          </p:cNvSpPr>
          <p:nvPr>
            <p:ph type="body" sz="quarter" idx="11"/>
          </p:nvPr>
        </p:nvSpPr>
        <p:spPr/>
        <p:txBody>
          <a:bodyPr>
            <a:normAutofit/>
          </a:bodyPr>
          <a:lstStyle/>
          <a:p>
            <a:pPr algn="l"/>
            <a:r>
              <a:rPr lang="en-GB" sz="2400" b="0" dirty="0">
                <a:latin typeface="+mj-lt"/>
              </a:rPr>
              <a:t>Company's website:</a:t>
            </a:r>
          </a:p>
          <a:p>
            <a:pPr marL="342900" indent="-342900" algn="l">
              <a:buFont typeface="Courier New"/>
              <a:buChar char="o"/>
            </a:pPr>
            <a:r>
              <a:rPr lang="en-GB" sz="2400" b="0" dirty="0">
                <a:solidFill>
                  <a:srgbClr val="000000"/>
                </a:solidFill>
                <a:latin typeface="+mj-lt"/>
                <a:cs typeface="Arial"/>
              </a:rPr>
              <a:t>Who they are (culture)</a:t>
            </a:r>
          </a:p>
          <a:p>
            <a:pPr marL="342900" indent="-342900" algn="l">
              <a:buFont typeface="Courier New"/>
              <a:buChar char="o"/>
            </a:pPr>
            <a:r>
              <a:rPr lang="en-GB" sz="2400" b="0" dirty="0">
                <a:solidFill>
                  <a:srgbClr val="000000"/>
                </a:solidFill>
                <a:latin typeface="+mj-lt"/>
                <a:cs typeface="Arial"/>
              </a:rPr>
              <a:t>What they do (ethics)</a:t>
            </a:r>
            <a:endParaRPr lang="en-GB" sz="2400" b="0" dirty="0">
              <a:latin typeface="+mj-lt"/>
            </a:endParaRPr>
          </a:p>
          <a:p>
            <a:pPr marL="342900" indent="-342900" algn="l">
              <a:buFont typeface="Courier New"/>
              <a:buChar char="o"/>
            </a:pPr>
            <a:r>
              <a:rPr lang="en-GB" sz="2400" b="0" dirty="0">
                <a:solidFill>
                  <a:srgbClr val="000000"/>
                </a:solidFill>
                <a:latin typeface="+mj-lt"/>
                <a:cs typeface="Arial"/>
              </a:rPr>
              <a:t>Why they do it (values)</a:t>
            </a:r>
          </a:p>
        </p:txBody>
      </p:sp>
      <p:sp>
        <p:nvSpPr>
          <p:cNvPr id="2" name="Text Placeholder 1">
            <a:extLst>
              <a:ext uri="{FF2B5EF4-FFF2-40B4-BE49-F238E27FC236}">
                <a16:creationId xmlns:a16="http://schemas.microsoft.com/office/drawing/2014/main" id="{6EA65115-683E-EE04-C755-62C7BB27F789}"/>
              </a:ext>
            </a:extLst>
          </p:cNvPr>
          <p:cNvSpPr>
            <a:spLocks noGrp="1"/>
          </p:cNvSpPr>
          <p:nvPr>
            <p:ph type="body" sz="quarter" idx="10"/>
          </p:nvPr>
        </p:nvSpPr>
        <p:spPr/>
        <p:txBody>
          <a:bodyPr>
            <a:normAutofit/>
          </a:bodyPr>
          <a:lstStyle/>
          <a:p>
            <a:pPr algn="l"/>
            <a:r>
              <a:rPr lang="en-GB" sz="2400" b="0" dirty="0">
                <a:latin typeface="+mj-lt"/>
              </a:rPr>
              <a:t>Google:</a:t>
            </a:r>
            <a:endParaRPr lang="en-GB" sz="2400" b="0" dirty="0">
              <a:latin typeface="+mj-lt"/>
              <a:cs typeface="Arial"/>
            </a:endParaRPr>
          </a:p>
          <a:p>
            <a:pPr marL="342900" indent="-342900" algn="l">
              <a:buFont typeface="Courier New"/>
              <a:buChar char="o"/>
            </a:pPr>
            <a:r>
              <a:rPr lang="en-GB" sz="2400" b="0" dirty="0">
                <a:latin typeface="+mj-lt"/>
                <a:cs typeface="Arial"/>
              </a:rPr>
              <a:t>Company's website</a:t>
            </a:r>
          </a:p>
          <a:p>
            <a:pPr marL="342900" indent="-342900" algn="l">
              <a:buFont typeface="Courier New"/>
              <a:buChar char="o"/>
            </a:pPr>
            <a:r>
              <a:rPr lang="en-GB" sz="2400" b="0" dirty="0">
                <a:latin typeface="+mj-lt"/>
                <a:cs typeface="Arial"/>
              </a:rPr>
              <a:t>Contacts and social media</a:t>
            </a:r>
          </a:p>
          <a:p>
            <a:pPr marL="342900" indent="-342900" algn="l">
              <a:buFont typeface="Courier New"/>
              <a:buChar char="o"/>
            </a:pPr>
            <a:r>
              <a:rPr lang="en-GB" sz="2400" b="0" dirty="0">
                <a:latin typeface="+mj-lt"/>
                <a:cs typeface="Arial"/>
              </a:rPr>
              <a:t>What ‘People also searched for’ to identify competitors</a:t>
            </a:r>
            <a:endParaRPr lang="en-GB" sz="2400" b="0">
              <a:solidFill>
                <a:srgbClr val="000000"/>
              </a:solidFill>
              <a:latin typeface="+mj-lt"/>
              <a:cs typeface="Arial"/>
            </a:endParaRPr>
          </a:p>
        </p:txBody>
      </p:sp>
      <p:sp>
        <p:nvSpPr>
          <p:cNvPr id="6" name="Text Placeholder 5">
            <a:extLst>
              <a:ext uri="{FF2B5EF4-FFF2-40B4-BE49-F238E27FC236}">
                <a16:creationId xmlns:a16="http://schemas.microsoft.com/office/drawing/2014/main" id="{B627CC82-BBC5-86B4-F9E6-79607D01DDE2}"/>
              </a:ext>
            </a:extLst>
          </p:cNvPr>
          <p:cNvSpPr>
            <a:spLocks noGrp="1"/>
          </p:cNvSpPr>
          <p:nvPr>
            <p:ph type="body" sz="quarter" idx="12"/>
          </p:nvPr>
        </p:nvSpPr>
        <p:spPr/>
        <p:txBody>
          <a:bodyPr>
            <a:normAutofit/>
          </a:bodyPr>
          <a:lstStyle/>
          <a:p>
            <a:pPr algn="l"/>
            <a:r>
              <a:rPr lang="en-GB" sz="2400" b="0" dirty="0">
                <a:latin typeface="+mj-lt"/>
              </a:rPr>
              <a:t>Business database (</a:t>
            </a:r>
            <a:r>
              <a:rPr lang="en-GB" sz="2400" b="0" dirty="0" err="1">
                <a:latin typeface="+mj-lt"/>
              </a:rPr>
              <a:t>Marketline</a:t>
            </a:r>
            <a:r>
              <a:rPr lang="en-GB" sz="2400" b="0" dirty="0">
                <a:latin typeface="+mj-lt"/>
              </a:rPr>
              <a:t>, Nexis, D&amp;B Hoovers):</a:t>
            </a:r>
            <a:endParaRPr lang="en-US" sz="2400" b="0" dirty="0">
              <a:latin typeface="+mj-lt"/>
            </a:endParaRPr>
          </a:p>
          <a:p>
            <a:pPr marL="342900" indent="-342900" algn="l">
              <a:buFont typeface="Courier New"/>
              <a:buChar char="o"/>
            </a:pPr>
            <a:r>
              <a:rPr lang="en-GB" sz="2400" b="0" dirty="0">
                <a:solidFill>
                  <a:srgbClr val="000000"/>
                </a:solidFill>
                <a:latin typeface="+mj-lt"/>
                <a:cs typeface="Arial"/>
              </a:rPr>
              <a:t>Financial details</a:t>
            </a:r>
          </a:p>
          <a:p>
            <a:pPr marL="342900" indent="-342900" algn="l">
              <a:buFont typeface="Courier New"/>
              <a:buChar char="o"/>
            </a:pPr>
            <a:r>
              <a:rPr lang="en-GB" sz="2400" b="0" dirty="0">
                <a:solidFill>
                  <a:srgbClr val="000000"/>
                </a:solidFill>
                <a:latin typeface="+mj-lt"/>
                <a:cs typeface="Arial"/>
              </a:rPr>
              <a:t>Company's details</a:t>
            </a:r>
          </a:p>
          <a:p>
            <a:pPr marL="342900" indent="-342900" algn="l">
              <a:buFont typeface="Courier New"/>
              <a:buChar char="o"/>
            </a:pPr>
            <a:r>
              <a:rPr lang="en-GB" sz="2400" b="0" dirty="0">
                <a:solidFill>
                  <a:srgbClr val="000000"/>
                </a:solidFill>
                <a:latin typeface="+mj-lt"/>
                <a:cs typeface="Arial"/>
              </a:rPr>
              <a:t>Sector and competitors</a:t>
            </a:r>
          </a:p>
          <a:p>
            <a:pPr algn="l"/>
            <a:endParaRPr lang="en-GB" sz="2400" b="0" dirty="0">
              <a:solidFill>
                <a:srgbClr val="000000"/>
              </a:solidFill>
              <a:latin typeface="+mj-lt"/>
              <a:cs typeface="Arial"/>
            </a:endParaRPr>
          </a:p>
        </p:txBody>
      </p:sp>
      <p:sp>
        <p:nvSpPr>
          <p:cNvPr id="7" name="Text Placeholder 6">
            <a:extLst>
              <a:ext uri="{FF2B5EF4-FFF2-40B4-BE49-F238E27FC236}">
                <a16:creationId xmlns:a16="http://schemas.microsoft.com/office/drawing/2014/main" id="{7BB621F2-9BA1-F7FB-3605-93F3E32DC12A}"/>
              </a:ext>
            </a:extLst>
          </p:cNvPr>
          <p:cNvSpPr>
            <a:spLocks noGrp="1"/>
          </p:cNvSpPr>
          <p:nvPr>
            <p:ph type="body" sz="quarter" idx="13"/>
          </p:nvPr>
        </p:nvSpPr>
        <p:spPr/>
        <p:txBody>
          <a:bodyPr>
            <a:normAutofit/>
          </a:bodyPr>
          <a:lstStyle/>
          <a:p>
            <a:pPr algn="l"/>
            <a:r>
              <a:rPr lang="en-GB" sz="2400" b="0" dirty="0">
                <a:latin typeface="+mj-lt"/>
              </a:rPr>
              <a:t>Glassdoor:</a:t>
            </a:r>
            <a:endParaRPr lang="en-US" sz="2400" b="0" dirty="0">
              <a:latin typeface="+mj-lt"/>
            </a:endParaRPr>
          </a:p>
          <a:p>
            <a:pPr marL="342900" indent="-342900" algn="l">
              <a:buFont typeface="Courier New"/>
              <a:buChar char="o"/>
            </a:pPr>
            <a:r>
              <a:rPr lang="en-GB" sz="2400" b="0" dirty="0">
                <a:latin typeface="+mj-lt"/>
              </a:rPr>
              <a:t>Reviews from employees</a:t>
            </a:r>
          </a:p>
          <a:p>
            <a:pPr marL="342900" indent="-342900" algn="l">
              <a:buFont typeface="Courier New"/>
              <a:buChar char="o"/>
            </a:pPr>
            <a:r>
              <a:rPr lang="en-GB" sz="2400" b="0" dirty="0">
                <a:latin typeface="+mj-lt"/>
              </a:rPr>
              <a:t>Salaries</a:t>
            </a:r>
          </a:p>
        </p:txBody>
      </p:sp>
      <p:sp>
        <p:nvSpPr>
          <p:cNvPr id="8" name="Text Placeholder 7">
            <a:extLst>
              <a:ext uri="{FF2B5EF4-FFF2-40B4-BE49-F238E27FC236}">
                <a16:creationId xmlns:a16="http://schemas.microsoft.com/office/drawing/2014/main" id="{ECB608AD-DBBA-C9AD-6597-F12917E70DB7}"/>
              </a:ext>
            </a:extLst>
          </p:cNvPr>
          <p:cNvSpPr>
            <a:spLocks noGrp="1"/>
          </p:cNvSpPr>
          <p:nvPr>
            <p:ph type="body" sz="quarter" idx="14"/>
          </p:nvPr>
        </p:nvSpPr>
        <p:spPr/>
        <p:txBody>
          <a:bodyPr>
            <a:normAutofit/>
          </a:bodyPr>
          <a:lstStyle/>
          <a:p>
            <a:pPr algn="l"/>
            <a:r>
              <a:rPr lang="en-GB" sz="2400" b="0" dirty="0">
                <a:latin typeface="+mj-lt"/>
              </a:rPr>
              <a:t>Charity commission:</a:t>
            </a:r>
          </a:p>
          <a:p>
            <a:pPr marL="342900" indent="-342900" algn="l">
              <a:buFont typeface="Courier New"/>
              <a:buChar char="o"/>
            </a:pPr>
            <a:r>
              <a:rPr lang="en-GB" sz="2400" b="0" dirty="0">
                <a:solidFill>
                  <a:srgbClr val="000000"/>
                </a:solidFill>
                <a:latin typeface="+mj-lt"/>
                <a:cs typeface="Arial"/>
              </a:rPr>
              <a:t>Annual income</a:t>
            </a:r>
          </a:p>
          <a:p>
            <a:pPr marL="342900" indent="-342900" algn="l">
              <a:buFont typeface="Courier New"/>
              <a:buChar char="o"/>
            </a:pPr>
            <a:r>
              <a:rPr lang="en-GB" sz="2400" b="0" dirty="0">
                <a:solidFill>
                  <a:srgbClr val="000000"/>
                </a:solidFill>
                <a:latin typeface="+mj-lt"/>
                <a:cs typeface="Arial"/>
              </a:rPr>
              <a:t>Trustees' details</a:t>
            </a:r>
          </a:p>
          <a:p>
            <a:pPr algn="l"/>
            <a:endParaRPr lang="en-GB" sz="2400" b="0" dirty="0">
              <a:solidFill>
                <a:srgbClr val="000000"/>
              </a:solidFill>
              <a:latin typeface="+mj-lt"/>
              <a:cs typeface="Arial"/>
            </a:endParaRPr>
          </a:p>
        </p:txBody>
      </p:sp>
      <p:sp>
        <p:nvSpPr>
          <p:cNvPr id="9" name="Text Placeholder 8">
            <a:extLst>
              <a:ext uri="{FF2B5EF4-FFF2-40B4-BE49-F238E27FC236}">
                <a16:creationId xmlns:a16="http://schemas.microsoft.com/office/drawing/2014/main" id="{79091B18-CEDF-329E-1CB1-31FD47FD3BB3}"/>
              </a:ext>
            </a:extLst>
          </p:cNvPr>
          <p:cNvSpPr>
            <a:spLocks noGrp="1"/>
          </p:cNvSpPr>
          <p:nvPr>
            <p:ph type="body" sz="quarter" idx="15"/>
          </p:nvPr>
        </p:nvSpPr>
        <p:spPr/>
        <p:txBody>
          <a:bodyPr>
            <a:normAutofit/>
          </a:bodyPr>
          <a:lstStyle/>
          <a:p>
            <a:pPr algn="l"/>
            <a:r>
              <a:rPr lang="en-GB" sz="2400" b="0" dirty="0">
                <a:latin typeface="+mj-lt"/>
              </a:rPr>
              <a:t>LinkedIn:</a:t>
            </a:r>
            <a:endParaRPr lang="en-US" sz="2400" b="0" dirty="0">
              <a:latin typeface="+mj-lt"/>
            </a:endParaRPr>
          </a:p>
          <a:p>
            <a:pPr marL="342900" indent="-342900" algn="l">
              <a:buFont typeface="Courier New"/>
              <a:buChar char="o"/>
            </a:pPr>
            <a:r>
              <a:rPr lang="en-GB" sz="2400" b="0" dirty="0">
                <a:latin typeface="+mj-lt"/>
              </a:rPr>
              <a:t>Company's page</a:t>
            </a:r>
          </a:p>
          <a:p>
            <a:pPr marL="342900" indent="-342900" algn="l">
              <a:buFont typeface="Courier New"/>
              <a:buChar char="o"/>
            </a:pPr>
            <a:r>
              <a:rPr lang="en-GB" sz="2400" b="0" dirty="0">
                <a:latin typeface="+mj-lt"/>
              </a:rPr>
              <a:t>Followers</a:t>
            </a:r>
          </a:p>
          <a:p>
            <a:pPr marL="342900" indent="-342900" algn="l">
              <a:buFont typeface="Courier New"/>
              <a:buChar char="o"/>
            </a:pPr>
            <a:r>
              <a:rPr lang="en-GB" sz="2400" b="0" dirty="0">
                <a:latin typeface="+mj-lt"/>
              </a:rPr>
              <a:t>Posts and insights into their activities</a:t>
            </a:r>
          </a:p>
        </p:txBody>
      </p:sp>
      <p:sp>
        <p:nvSpPr>
          <p:cNvPr id="4" name="Title 3">
            <a:extLst>
              <a:ext uri="{FF2B5EF4-FFF2-40B4-BE49-F238E27FC236}">
                <a16:creationId xmlns:a16="http://schemas.microsoft.com/office/drawing/2014/main" id="{ECB06657-F8D6-805D-49CF-DF7FC018A59A}"/>
              </a:ext>
            </a:extLst>
          </p:cNvPr>
          <p:cNvSpPr>
            <a:spLocks noGrp="1"/>
          </p:cNvSpPr>
          <p:nvPr>
            <p:ph type="title"/>
          </p:nvPr>
        </p:nvSpPr>
        <p:spPr/>
        <p:txBody>
          <a:bodyPr/>
          <a:lstStyle/>
          <a:p>
            <a:pPr algn="l"/>
            <a:r>
              <a:rPr lang="en-GB" dirty="0"/>
              <a:t>What each tool points to</a:t>
            </a:r>
          </a:p>
          <a:p>
            <a:endParaRPr lang="en-GB" dirty="0"/>
          </a:p>
        </p:txBody>
      </p:sp>
    </p:spTree>
    <p:extLst>
      <p:ext uri="{BB962C8B-B14F-4D97-AF65-F5344CB8AC3E}">
        <p14:creationId xmlns:p14="http://schemas.microsoft.com/office/powerpoint/2010/main" val="192561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C182F9C-521E-A6EF-0422-6EFC8946D84A}"/>
              </a:ext>
            </a:extLst>
          </p:cNvPr>
          <p:cNvSpPr>
            <a:spLocks noGrp="1"/>
          </p:cNvSpPr>
          <p:nvPr>
            <p:ph type="subTitle" idx="4"/>
          </p:nvPr>
        </p:nvSpPr>
        <p:spPr/>
        <p:txBody>
          <a:bodyPr vert="horz" wrap="square" lIns="0" tIns="0" rIns="0" bIns="0" rtlCol="0" anchor="t">
            <a:noAutofit/>
          </a:bodyPr>
          <a:lstStyle/>
          <a:p>
            <a:pPr algn="l"/>
            <a:r>
              <a:rPr lang="en-GB" dirty="0"/>
              <a:t>Using LinkedIn (or other job boards) and AI to explore different roles</a:t>
            </a:r>
          </a:p>
          <a:p>
            <a:endParaRPr lang="en-GB" dirty="0"/>
          </a:p>
        </p:txBody>
      </p:sp>
      <p:sp>
        <p:nvSpPr>
          <p:cNvPr id="3" name="Title 2">
            <a:extLst>
              <a:ext uri="{FF2B5EF4-FFF2-40B4-BE49-F238E27FC236}">
                <a16:creationId xmlns:a16="http://schemas.microsoft.com/office/drawing/2014/main" id="{64EA5A9A-E46E-3449-0B05-287AA71CCD2C}"/>
              </a:ext>
            </a:extLst>
          </p:cNvPr>
          <p:cNvSpPr>
            <a:spLocks noGrp="1"/>
          </p:cNvSpPr>
          <p:nvPr>
            <p:ph type="title"/>
          </p:nvPr>
        </p:nvSpPr>
        <p:spPr/>
        <p:txBody>
          <a:bodyPr/>
          <a:lstStyle/>
          <a:p>
            <a:r>
              <a:rPr lang="en-GB" dirty="0"/>
              <a:t>Exploration strategy 3</a:t>
            </a:r>
          </a:p>
        </p:txBody>
      </p:sp>
    </p:spTree>
    <p:extLst>
      <p:ext uri="{BB962C8B-B14F-4D97-AF65-F5344CB8AC3E}">
        <p14:creationId xmlns:p14="http://schemas.microsoft.com/office/powerpoint/2010/main" val="87394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9643F-68E8-7A5A-5B5D-D4D2FE6FBE26}"/>
              </a:ext>
            </a:extLst>
          </p:cNvPr>
          <p:cNvSpPr>
            <a:spLocks noGrp="1"/>
          </p:cNvSpPr>
          <p:nvPr>
            <p:ph type="title"/>
          </p:nvPr>
        </p:nvSpPr>
        <p:spPr/>
        <p:txBody>
          <a:bodyPr/>
          <a:lstStyle/>
          <a:p>
            <a:r>
              <a:rPr lang="en-GB" dirty="0"/>
              <a:t>Do you have a LinkedIn account?</a:t>
            </a:r>
          </a:p>
        </p:txBody>
      </p:sp>
      <p:sp>
        <p:nvSpPr>
          <p:cNvPr id="3" name="Text Placeholder 2">
            <a:extLst>
              <a:ext uri="{FF2B5EF4-FFF2-40B4-BE49-F238E27FC236}">
                <a16:creationId xmlns:a16="http://schemas.microsoft.com/office/drawing/2014/main" id="{E7AB0972-1EB9-D910-605B-1F787B5E466C}"/>
              </a:ext>
            </a:extLst>
          </p:cNvPr>
          <p:cNvSpPr>
            <a:spLocks noGrp="1"/>
          </p:cNvSpPr>
          <p:nvPr>
            <p:ph type="body" sz="quarter" idx="10"/>
          </p:nvPr>
        </p:nvSpPr>
        <p:spPr/>
        <p:txBody>
          <a:bodyPr vert="horz" lIns="91440" tIns="45720" rIns="91440" bIns="45720" rtlCol="0" anchor="t">
            <a:normAutofit lnSpcReduction="10000"/>
          </a:bodyPr>
          <a:lstStyle/>
          <a:p>
            <a:pPr marL="571500" indent="-571500" algn="l">
              <a:buFont typeface="Courier New"/>
              <a:buChar char="o"/>
            </a:pPr>
            <a:endParaRPr lang="en-GB" dirty="0"/>
          </a:p>
          <a:p>
            <a:pPr marL="571500" indent="-571500" algn="l">
              <a:buFont typeface="Courier New"/>
              <a:buChar char="o"/>
            </a:pPr>
            <a:r>
              <a:rPr lang="en-GB" dirty="0"/>
              <a:t>How regularly do you use it?</a:t>
            </a:r>
          </a:p>
          <a:p>
            <a:pPr marL="571500" indent="-571500" algn="l">
              <a:buFont typeface="Courier New"/>
              <a:buChar char="o"/>
            </a:pPr>
            <a:endParaRPr lang="en-GB" dirty="0"/>
          </a:p>
          <a:p>
            <a:pPr marL="571500" indent="-571500">
              <a:buFont typeface="Courier New"/>
              <a:buChar char="o"/>
            </a:pPr>
            <a:r>
              <a:rPr lang="en-GB" dirty="0"/>
              <a:t>How often do you make new connections?</a:t>
            </a:r>
          </a:p>
          <a:p>
            <a:pPr marL="571500" indent="-571500">
              <a:buFont typeface="Courier New"/>
              <a:buChar char="o"/>
            </a:pPr>
            <a:endParaRPr lang="en-GB" dirty="0"/>
          </a:p>
          <a:p>
            <a:pPr marL="571500" indent="-571500">
              <a:buFont typeface="Courier New"/>
              <a:buChar char="o"/>
            </a:pPr>
            <a:endParaRPr lang="en-GB" dirty="0"/>
          </a:p>
          <a:p>
            <a:endParaRPr lang="en-GB" dirty="0"/>
          </a:p>
          <a:p>
            <a:pPr algn="l">
              <a:lnSpc>
                <a:spcPct val="90000"/>
              </a:lnSpc>
            </a:pPr>
            <a:r>
              <a:rPr lang="en-US" sz="3000" dirty="0">
                <a:hlinkClick r:id="rId2"/>
              </a:rPr>
              <a:t>https://prosper.liverpool.ac.uk/learning-development-clusters/networking/?playlist-load=networking-online-including-linkedin</a:t>
            </a:r>
            <a:r>
              <a:rPr lang="en-US" sz="3000" dirty="0"/>
              <a:t> </a:t>
            </a:r>
          </a:p>
          <a:p>
            <a:pPr algn="l">
              <a:lnSpc>
                <a:spcPct val="90000"/>
              </a:lnSpc>
            </a:pPr>
            <a:endParaRPr lang="en-US" sz="3000" dirty="0"/>
          </a:p>
          <a:p>
            <a:endParaRPr lang="en-GB" dirty="0"/>
          </a:p>
        </p:txBody>
      </p:sp>
    </p:spTree>
    <p:extLst>
      <p:ext uri="{BB962C8B-B14F-4D97-AF65-F5344CB8AC3E}">
        <p14:creationId xmlns:p14="http://schemas.microsoft.com/office/powerpoint/2010/main" val="231516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B4EFE4-720D-23CE-BEE0-B2A76F1B4BD2}"/>
              </a:ext>
            </a:extLst>
          </p:cNvPr>
          <p:cNvSpPr>
            <a:spLocks noGrp="1"/>
          </p:cNvSpPr>
          <p:nvPr>
            <p:ph type="body" sz="quarter" idx="10"/>
          </p:nvPr>
        </p:nvSpPr>
        <p:spPr/>
        <p:txBody>
          <a:bodyPr vert="horz" lIns="91440" tIns="45720" rIns="91440" bIns="45720" rtlCol="0" anchor="t">
            <a:noAutofit/>
          </a:bodyPr>
          <a:lstStyle/>
          <a:p>
            <a:pPr algn="l"/>
            <a:r>
              <a:rPr lang="en-GB" sz="4000" dirty="0"/>
              <a:t>Indeed, Glassdoor and LinkedIn – can use them together</a:t>
            </a:r>
          </a:p>
          <a:p>
            <a:pPr algn="l"/>
            <a:r>
              <a:rPr lang="en-GB" sz="4000" dirty="0"/>
              <a:t>Job titles: don’t obsess about them, they may even limit you! </a:t>
            </a:r>
          </a:p>
          <a:p>
            <a:pPr algn="l"/>
            <a:r>
              <a:rPr lang="en-GB" sz="4000" dirty="0"/>
              <a:t>Employers hire YOU, they might not always know what they want and your job title could change or be negotiated</a:t>
            </a:r>
          </a:p>
        </p:txBody>
      </p:sp>
      <p:sp>
        <p:nvSpPr>
          <p:cNvPr id="3" name="Title 2">
            <a:extLst>
              <a:ext uri="{FF2B5EF4-FFF2-40B4-BE49-F238E27FC236}">
                <a16:creationId xmlns:a16="http://schemas.microsoft.com/office/drawing/2014/main" id="{2062DEDD-3C7E-C367-31FD-212F63D130BF}"/>
              </a:ext>
            </a:extLst>
          </p:cNvPr>
          <p:cNvSpPr>
            <a:spLocks noGrp="1"/>
          </p:cNvSpPr>
          <p:nvPr>
            <p:ph type="title"/>
          </p:nvPr>
        </p:nvSpPr>
        <p:spPr/>
        <p:txBody>
          <a:bodyPr/>
          <a:lstStyle/>
          <a:p>
            <a:r>
              <a:rPr lang="en-GB" dirty="0"/>
              <a:t>Using job boards</a:t>
            </a:r>
          </a:p>
        </p:txBody>
      </p:sp>
    </p:spTree>
    <p:extLst>
      <p:ext uri="{BB962C8B-B14F-4D97-AF65-F5344CB8AC3E}">
        <p14:creationId xmlns:p14="http://schemas.microsoft.com/office/powerpoint/2010/main" val="301559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9982DF-619F-3033-CB91-FD6C77BE294B}"/>
              </a:ext>
            </a:extLst>
          </p:cNvPr>
          <p:cNvSpPr>
            <a:spLocks noGrp="1"/>
          </p:cNvSpPr>
          <p:nvPr>
            <p:ph type="body" sz="quarter" idx="10"/>
          </p:nvPr>
        </p:nvSpPr>
        <p:spPr/>
        <p:txBody>
          <a:bodyPr vert="horz" lIns="91440" tIns="45720" rIns="91440" bIns="45720" rtlCol="0" anchor="t">
            <a:normAutofit/>
          </a:bodyPr>
          <a:lstStyle/>
          <a:p>
            <a:pPr algn="l"/>
            <a:r>
              <a:rPr lang="en-GB" sz="4000" dirty="0"/>
              <a:t>Search for the organisation of interest to you and identify people within that organisation</a:t>
            </a:r>
          </a:p>
        </p:txBody>
      </p:sp>
      <p:pic>
        <p:nvPicPr>
          <p:cNvPr id="5" name="Picture Placeholder 4" descr="A screenshot of a website&#10;&#10;Description automatically generated">
            <a:extLst>
              <a:ext uri="{FF2B5EF4-FFF2-40B4-BE49-F238E27FC236}">
                <a16:creationId xmlns:a16="http://schemas.microsoft.com/office/drawing/2014/main" id="{7847730F-9BA4-9AEE-6E17-90D2ADEC2087}"/>
              </a:ext>
            </a:extLst>
          </p:cNvPr>
          <p:cNvPicPr>
            <a:picLocks noGrp="1" noChangeAspect="1"/>
          </p:cNvPicPr>
          <p:nvPr>
            <p:ph type="pic" sz="quarter" idx="11"/>
          </p:nvPr>
        </p:nvPicPr>
        <p:blipFill>
          <a:blip r:embed="rId3"/>
          <a:srcRect l="1302" t="317" r="521" b="10676"/>
          <a:stretch>
            <a:fillRect/>
          </a:stretch>
        </p:blipFill>
        <p:spPr>
          <a:xfrm>
            <a:off x="9712910" y="2452395"/>
            <a:ext cx="7774609" cy="6068272"/>
          </a:xfrm>
          <a:prstGeom prst="rect">
            <a:avLst/>
          </a:prstGeom>
          <a:solidFill>
            <a:srgbClr val="E3E8E5"/>
          </a:solidFill>
        </p:spPr>
      </p:pic>
      <p:sp>
        <p:nvSpPr>
          <p:cNvPr id="4" name="Title 3">
            <a:extLst>
              <a:ext uri="{FF2B5EF4-FFF2-40B4-BE49-F238E27FC236}">
                <a16:creationId xmlns:a16="http://schemas.microsoft.com/office/drawing/2014/main" id="{2FBF2EFF-636A-F304-AFE8-77A40776E89D}"/>
              </a:ext>
            </a:extLst>
          </p:cNvPr>
          <p:cNvSpPr>
            <a:spLocks noGrp="1"/>
          </p:cNvSpPr>
          <p:nvPr>
            <p:ph type="title"/>
          </p:nvPr>
        </p:nvSpPr>
        <p:spPr/>
        <p:txBody>
          <a:bodyPr/>
          <a:lstStyle/>
          <a:p>
            <a:r>
              <a:rPr lang="en-GB" dirty="0"/>
              <a:t>LinkedIn job search</a:t>
            </a:r>
          </a:p>
        </p:txBody>
      </p:sp>
    </p:spTree>
    <p:extLst>
      <p:ext uri="{BB962C8B-B14F-4D97-AF65-F5344CB8AC3E}">
        <p14:creationId xmlns:p14="http://schemas.microsoft.com/office/powerpoint/2010/main" val="2521067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0657C-AA12-FE83-06D4-F7E3498D4C6A}"/>
              </a:ext>
            </a:extLst>
          </p:cNvPr>
          <p:cNvSpPr>
            <a:spLocks noGrp="1"/>
          </p:cNvSpPr>
          <p:nvPr>
            <p:ph type="body" sz="quarter" idx="10"/>
          </p:nvPr>
        </p:nvSpPr>
        <p:spPr/>
        <p:txBody>
          <a:bodyPr vert="horz" lIns="91440" tIns="45720" rIns="91440" bIns="45720" rtlCol="0" anchor="t">
            <a:normAutofit/>
          </a:bodyPr>
          <a:lstStyle/>
          <a:p>
            <a:pPr marL="457200" indent="-457200" algn="l">
              <a:buFont typeface="Courier New"/>
              <a:buChar char="o"/>
            </a:pPr>
            <a:r>
              <a:rPr lang="en-GB" sz="4000" dirty="0"/>
              <a:t>Look for people with a PhD in the organisation</a:t>
            </a:r>
          </a:p>
          <a:p>
            <a:pPr marL="457200" indent="-457200" algn="l">
              <a:buFont typeface="Courier New"/>
              <a:buChar char="o"/>
            </a:pPr>
            <a:endParaRPr lang="en-GB" sz="4000" dirty="0"/>
          </a:p>
          <a:p>
            <a:pPr marL="457200" indent="-457200" algn="l">
              <a:buFont typeface="Courier New"/>
              <a:buChar char="o"/>
            </a:pPr>
            <a:r>
              <a:rPr lang="en-GB" sz="4000" dirty="0"/>
              <a:t>Look out for talent acquisition managers in larger organisations</a:t>
            </a:r>
          </a:p>
          <a:p>
            <a:endParaRPr lang="en-GB" dirty="0"/>
          </a:p>
        </p:txBody>
      </p:sp>
      <p:pic>
        <p:nvPicPr>
          <p:cNvPr id="5" name="Picture Placeholder 4" descr="A screenshot of a computer&#10;&#10;Description automatically generated">
            <a:extLst>
              <a:ext uri="{FF2B5EF4-FFF2-40B4-BE49-F238E27FC236}">
                <a16:creationId xmlns:a16="http://schemas.microsoft.com/office/drawing/2014/main" id="{78D4C482-5CF3-EF4E-95FF-4BC757414D7D}"/>
              </a:ext>
            </a:extLst>
          </p:cNvPr>
          <p:cNvPicPr>
            <a:picLocks noGrp="1" noChangeAspect="1"/>
          </p:cNvPicPr>
          <p:nvPr>
            <p:ph type="pic" sz="quarter" idx="11"/>
          </p:nvPr>
        </p:nvPicPr>
        <p:blipFill>
          <a:blip r:embed="rId3"/>
          <a:srcRect l="2477" r="7028" b="379"/>
          <a:stretch>
            <a:fillRect/>
          </a:stretch>
        </p:blipFill>
        <p:spPr>
          <a:xfrm>
            <a:off x="9818758" y="3102188"/>
            <a:ext cx="7627066" cy="6201801"/>
          </a:xfrm>
          <a:prstGeom prst="rect">
            <a:avLst/>
          </a:prstGeom>
          <a:solidFill>
            <a:srgbClr val="E3E8E5"/>
          </a:solidFill>
        </p:spPr>
      </p:pic>
      <p:sp>
        <p:nvSpPr>
          <p:cNvPr id="4" name="Title 3">
            <a:extLst>
              <a:ext uri="{FF2B5EF4-FFF2-40B4-BE49-F238E27FC236}">
                <a16:creationId xmlns:a16="http://schemas.microsoft.com/office/drawing/2014/main" id="{35A62E3F-6B2D-527A-3698-EC7B49C08895}"/>
              </a:ext>
            </a:extLst>
          </p:cNvPr>
          <p:cNvSpPr>
            <a:spLocks noGrp="1"/>
          </p:cNvSpPr>
          <p:nvPr>
            <p:ph type="title"/>
          </p:nvPr>
        </p:nvSpPr>
        <p:spPr/>
        <p:txBody>
          <a:bodyPr/>
          <a:lstStyle/>
          <a:p>
            <a:pPr algn="l"/>
            <a:r>
              <a:rPr lang="en-GB" dirty="0"/>
              <a:t>LinkedIn job search</a:t>
            </a:r>
            <a:endParaRPr lang="en-GB" b="0" dirty="0"/>
          </a:p>
        </p:txBody>
      </p:sp>
    </p:spTree>
    <p:extLst>
      <p:ext uri="{BB962C8B-B14F-4D97-AF65-F5344CB8AC3E}">
        <p14:creationId xmlns:p14="http://schemas.microsoft.com/office/powerpoint/2010/main" val="2182487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6539C3-D94A-C94F-BE7E-1869593AF119}"/>
              </a:ext>
            </a:extLst>
          </p:cNvPr>
          <p:cNvSpPr>
            <a:spLocks noGrp="1"/>
          </p:cNvSpPr>
          <p:nvPr>
            <p:ph type="body" sz="quarter" idx="10"/>
          </p:nvPr>
        </p:nvSpPr>
        <p:spPr/>
        <p:txBody>
          <a:bodyPr vert="horz" lIns="91440" tIns="45720" rIns="91440" bIns="45720" numCol="2" spcCol="360000" rtlCol="0" anchor="t">
            <a:noAutofit/>
          </a:bodyPr>
          <a:lstStyle/>
          <a:p>
            <a:pPr algn="l"/>
            <a:r>
              <a:rPr lang="en-GB" sz="3700" dirty="0"/>
              <a:t>Provide effective prompts!</a:t>
            </a:r>
            <a:endParaRPr lang="en-GB" sz="3700" dirty="0">
              <a:solidFill>
                <a:srgbClr val="000000"/>
              </a:solidFill>
              <a:latin typeface="Arial"/>
              <a:cs typeface="Arial"/>
            </a:endParaRPr>
          </a:p>
          <a:p>
            <a:pPr marL="457200" indent="-457200" algn="l">
              <a:buFont typeface="Courier New"/>
              <a:buChar char="o"/>
            </a:pPr>
            <a:r>
              <a:rPr lang="en-GB" sz="3700" dirty="0"/>
              <a:t>some background and purpose of request</a:t>
            </a:r>
          </a:p>
          <a:p>
            <a:pPr marL="457200" indent="-457200" algn="l">
              <a:buFont typeface="Courier New"/>
              <a:buChar char="o"/>
            </a:pPr>
            <a:r>
              <a:rPr lang="en-GB" sz="3700" dirty="0"/>
              <a:t>key responsibilities, </a:t>
            </a:r>
          </a:p>
          <a:p>
            <a:pPr marL="457200" indent="-457200" algn="l">
              <a:buFont typeface="Courier New"/>
              <a:buChar char="o"/>
            </a:pPr>
            <a:r>
              <a:rPr lang="en-GB" sz="3700" dirty="0"/>
              <a:t>desirable skills, </a:t>
            </a:r>
          </a:p>
          <a:p>
            <a:pPr marL="457200" indent="-457200" algn="l">
              <a:buFont typeface="Courier New"/>
              <a:buChar char="o"/>
            </a:pPr>
            <a:r>
              <a:rPr lang="en-GB" sz="3700" dirty="0"/>
              <a:t>necessary qualifications, </a:t>
            </a:r>
          </a:p>
          <a:p>
            <a:pPr marL="457200" indent="-457200" algn="l">
              <a:buFont typeface="Courier New"/>
              <a:buChar char="o"/>
            </a:pPr>
            <a:r>
              <a:rPr lang="en-GB" sz="3700" dirty="0"/>
              <a:t>typical career progression,</a:t>
            </a:r>
          </a:p>
          <a:p>
            <a:pPr marL="457200" indent="-457200" algn="l">
              <a:buFont typeface="Courier New"/>
              <a:buChar char="o"/>
            </a:pPr>
            <a:r>
              <a:rPr lang="en-GB" sz="3700" dirty="0"/>
              <a:t>use follow up questions on specific areas</a:t>
            </a:r>
          </a:p>
          <a:p>
            <a:pPr algn="l"/>
            <a:endParaRPr lang="en-GB" sz="3700" dirty="0"/>
          </a:p>
          <a:p>
            <a:pPr algn="l">
              <a:lnSpc>
                <a:spcPct val="93000"/>
              </a:lnSpc>
            </a:pPr>
            <a:endParaRPr lang="en-GB" sz="3700" dirty="0"/>
          </a:p>
          <a:p>
            <a:pPr algn="l">
              <a:lnSpc>
                <a:spcPct val="93000"/>
              </a:lnSpc>
            </a:pPr>
            <a:r>
              <a:rPr lang="en-GB" sz="3700" dirty="0"/>
              <a:t>MS copilot example:</a:t>
            </a:r>
            <a:br>
              <a:rPr lang="en-GB" sz="3700" dirty="0"/>
            </a:br>
            <a:endParaRPr lang="en-GB" sz="3200" dirty="0"/>
          </a:p>
          <a:p>
            <a:pPr algn="l">
              <a:lnSpc>
                <a:spcPct val="93000"/>
              </a:lnSpc>
            </a:pPr>
            <a:r>
              <a:rPr lang="en-GB" sz="3200" dirty="0"/>
              <a:t>I am a researcher in Humanities in the UK considering a new career in the GLAM sector as a Librarian, in France. Provide a typical, in-depth description of this position, including key responsibilities, desirable skills, necessary qualifications, and typical career progression. Include insights into the specific tasks this role might involve.</a:t>
            </a:r>
            <a:endParaRPr lang="en-US" sz="3200" dirty="0"/>
          </a:p>
          <a:p>
            <a:pPr algn="l">
              <a:buFont typeface="Courier New"/>
            </a:pPr>
            <a:endParaRPr lang="en-GB" sz="3700" dirty="0"/>
          </a:p>
          <a:p>
            <a:endParaRPr lang="en-GB" sz="3700" dirty="0"/>
          </a:p>
        </p:txBody>
      </p:sp>
      <p:sp>
        <p:nvSpPr>
          <p:cNvPr id="3" name="Title 2">
            <a:extLst>
              <a:ext uri="{FF2B5EF4-FFF2-40B4-BE49-F238E27FC236}">
                <a16:creationId xmlns:a16="http://schemas.microsoft.com/office/drawing/2014/main" id="{8BAFA5B4-90E4-5B3B-401F-B6B1A81139FD}"/>
              </a:ext>
            </a:extLst>
          </p:cNvPr>
          <p:cNvSpPr>
            <a:spLocks noGrp="1"/>
          </p:cNvSpPr>
          <p:nvPr>
            <p:ph type="title"/>
          </p:nvPr>
        </p:nvSpPr>
        <p:spPr/>
        <p:txBody>
          <a:bodyPr/>
          <a:lstStyle/>
          <a:p>
            <a:r>
              <a:rPr lang="en-GB" dirty="0"/>
              <a:t>Using AI to explore job roles</a:t>
            </a:r>
          </a:p>
        </p:txBody>
      </p:sp>
    </p:spTree>
    <p:extLst>
      <p:ext uri="{BB962C8B-B14F-4D97-AF65-F5344CB8AC3E}">
        <p14:creationId xmlns:p14="http://schemas.microsoft.com/office/powerpoint/2010/main" val="43878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886AC5-8AC1-2B7C-3A72-FB403FE39A05}"/>
              </a:ext>
            </a:extLst>
          </p:cNvPr>
          <p:cNvSpPr>
            <a:spLocks noGrp="1"/>
          </p:cNvSpPr>
          <p:nvPr>
            <p:ph type="title"/>
          </p:nvPr>
        </p:nvSpPr>
        <p:spPr>
          <a:xfrm>
            <a:off x="1042324" y="2867847"/>
            <a:ext cx="17243295" cy="3191830"/>
          </a:xfrm>
        </p:spPr>
        <p:txBody>
          <a:bodyPr/>
          <a:lstStyle/>
          <a:p>
            <a:r>
              <a:rPr lang="en-GB" sz="8800" dirty="0"/>
              <a:t>Career explorations:</a:t>
            </a:r>
            <a:br>
              <a:rPr lang="en-GB" sz="8800" dirty="0"/>
            </a:br>
            <a:r>
              <a:rPr lang="en-GB" sz="8800" dirty="0"/>
              <a:t>where to start and when to stop</a:t>
            </a:r>
            <a:endParaRPr lang="en-US" sz="8800"/>
          </a:p>
        </p:txBody>
      </p:sp>
      <p:sp>
        <p:nvSpPr>
          <p:cNvPr id="4" name="Text Placeholder 3">
            <a:extLst>
              <a:ext uri="{FF2B5EF4-FFF2-40B4-BE49-F238E27FC236}">
                <a16:creationId xmlns:a16="http://schemas.microsoft.com/office/drawing/2014/main" id="{00617C18-7B21-66FA-1ED6-775BC2D1D101}"/>
              </a:ext>
            </a:extLst>
          </p:cNvPr>
          <p:cNvSpPr>
            <a:spLocks noGrp="1"/>
          </p:cNvSpPr>
          <p:nvPr>
            <p:ph type="body" idx="1"/>
          </p:nvPr>
        </p:nvSpPr>
        <p:spPr>
          <a:xfrm>
            <a:off x="1033014" y="5986515"/>
            <a:ext cx="13852660" cy="3221167"/>
          </a:xfrm>
        </p:spPr>
        <p:txBody>
          <a:bodyPr vert="horz" lIns="0" tIns="0" rIns="0" bIns="0" rtlCol="0" anchor="t">
            <a:normAutofit/>
          </a:bodyPr>
          <a:lstStyle/>
          <a:p>
            <a:pPr algn="l"/>
            <a:r>
              <a:rPr lang="en-GB" dirty="0"/>
              <a:t>Dr Stefania Silvestri </a:t>
            </a:r>
          </a:p>
          <a:p>
            <a:pPr algn="l"/>
            <a:r>
              <a:rPr lang="en-GB" dirty="0"/>
              <a:t>Researcher Developer</a:t>
            </a:r>
            <a:endParaRPr lang="en-US" dirty="0"/>
          </a:p>
          <a:p>
            <a:endParaRPr lang="en-GB" dirty="0"/>
          </a:p>
        </p:txBody>
      </p:sp>
    </p:spTree>
    <p:extLst>
      <p:ext uri="{BB962C8B-B14F-4D97-AF65-F5344CB8AC3E}">
        <p14:creationId xmlns:p14="http://schemas.microsoft.com/office/powerpoint/2010/main" val="3072341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lose-up of a paper&#10;&#10;AI-generated content may be incorrect.">
            <a:extLst>
              <a:ext uri="{FF2B5EF4-FFF2-40B4-BE49-F238E27FC236}">
                <a16:creationId xmlns:a16="http://schemas.microsoft.com/office/drawing/2014/main" id="{87760BB5-C9E8-E2DB-1798-11D309529D33}"/>
              </a:ext>
            </a:extLst>
          </p:cNvPr>
          <p:cNvPicPr>
            <a:picLocks noGrp="1" noChangeAspect="1"/>
          </p:cNvPicPr>
          <p:nvPr>
            <p:ph type="pic" sz="quarter" idx="11"/>
          </p:nvPr>
        </p:nvPicPr>
        <p:blipFill>
          <a:blip r:embed="rId2"/>
          <a:srcRect l="7134" t="5218" r="6001" b="5218"/>
          <a:stretch>
            <a:fillRect/>
          </a:stretch>
        </p:blipFill>
        <p:spPr>
          <a:xfrm>
            <a:off x="2436426" y="90534"/>
            <a:ext cx="7374779" cy="11154656"/>
          </a:xfrm>
          <a:prstGeom prst="rect">
            <a:avLst/>
          </a:prstGeom>
        </p:spPr>
      </p:pic>
      <p:pic>
        <p:nvPicPr>
          <p:cNvPr id="6" name="Picture 5" descr="A close-up of a document&#10;&#10;AI-generated content may be incorrect.">
            <a:extLst>
              <a:ext uri="{FF2B5EF4-FFF2-40B4-BE49-F238E27FC236}">
                <a16:creationId xmlns:a16="http://schemas.microsoft.com/office/drawing/2014/main" id="{1EC97E3F-93CB-560E-12F4-2D57D8083356}"/>
              </a:ext>
            </a:extLst>
          </p:cNvPr>
          <p:cNvPicPr>
            <a:picLocks noChangeAspect="1"/>
          </p:cNvPicPr>
          <p:nvPr/>
        </p:nvPicPr>
        <p:blipFill>
          <a:blip r:embed="rId3"/>
          <a:srcRect l="3692" t="5428" r="3835" b="6263"/>
          <a:stretch>
            <a:fillRect/>
          </a:stretch>
        </p:blipFill>
        <p:spPr>
          <a:xfrm>
            <a:off x="10330320" y="-631"/>
            <a:ext cx="7857572" cy="10667735"/>
          </a:xfrm>
          <a:prstGeom prst="rect">
            <a:avLst/>
          </a:prstGeom>
        </p:spPr>
      </p:pic>
    </p:spTree>
    <p:extLst>
      <p:ext uri="{BB962C8B-B14F-4D97-AF65-F5344CB8AC3E}">
        <p14:creationId xmlns:p14="http://schemas.microsoft.com/office/powerpoint/2010/main" val="221581622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DE06-E5A8-9EF5-6BC0-2F36AA810D94}"/>
              </a:ext>
            </a:extLst>
          </p:cNvPr>
          <p:cNvSpPr>
            <a:spLocks noGrp="1"/>
          </p:cNvSpPr>
          <p:nvPr>
            <p:ph type="title"/>
          </p:nvPr>
        </p:nvSpPr>
        <p:spPr/>
        <p:txBody>
          <a:bodyPr/>
          <a:lstStyle/>
          <a:p>
            <a:r>
              <a:rPr lang="en-GB" dirty="0"/>
              <a:t>What next?</a:t>
            </a:r>
          </a:p>
        </p:txBody>
      </p:sp>
    </p:spTree>
    <p:extLst>
      <p:ext uri="{BB962C8B-B14F-4D97-AF65-F5344CB8AC3E}">
        <p14:creationId xmlns:p14="http://schemas.microsoft.com/office/powerpoint/2010/main" val="2898272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1618-5519-3D63-E152-00DF2F82BBEE}"/>
              </a:ext>
            </a:extLst>
          </p:cNvPr>
          <p:cNvSpPr>
            <a:spLocks noGrp="1"/>
          </p:cNvSpPr>
          <p:nvPr>
            <p:ph type="title"/>
          </p:nvPr>
        </p:nvSpPr>
        <p:spPr/>
        <p:txBody>
          <a:bodyPr/>
          <a:lstStyle/>
          <a:p>
            <a:r>
              <a:rPr lang="en-GB" dirty="0"/>
              <a:t>How to take the exploration to the next step</a:t>
            </a:r>
          </a:p>
        </p:txBody>
      </p:sp>
      <p:sp>
        <p:nvSpPr>
          <p:cNvPr id="3" name="Text Placeholder 2">
            <a:extLst>
              <a:ext uri="{FF2B5EF4-FFF2-40B4-BE49-F238E27FC236}">
                <a16:creationId xmlns:a16="http://schemas.microsoft.com/office/drawing/2014/main" id="{672DDA92-9BEE-A5B8-A7A0-E30D08391CF3}"/>
              </a:ext>
            </a:extLst>
          </p:cNvPr>
          <p:cNvSpPr>
            <a:spLocks noGrp="1"/>
          </p:cNvSpPr>
          <p:nvPr>
            <p:ph type="body" sz="quarter" idx="10"/>
          </p:nvPr>
        </p:nvSpPr>
        <p:spPr/>
        <p:txBody>
          <a:bodyPr vert="horz" lIns="91440" tIns="45720" rIns="91440" bIns="45720" rtlCol="0" anchor="t">
            <a:normAutofit/>
          </a:bodyPr>
          <a:lstStyle/>
          <a:p>
            <a:r>
              <a:rPr lang="en-GB" dirty="0"/>
              <a:t>Make connections</a:t>
            </a:r>
          </a:p>
          <a:p>
            <a:r>
              <a:rPr lang="en-GB" dirty="0">
                <a:solidFill>
                  <a:srgbClr val="000000"/>
                </a:solidFill>
                <a:cs typeface="Arial"/>
              </a:rPr>
              <a:t>Ask for informational interviews</a:t>
            </a:r>
          </a:p>
        </p:txBody>
      </p:sp>
    </p:spTree>
    <p:extLst>
      <p:ext uri="{BB962C8B-B14F-4D97-AF65-F5344CB8AC3E}">
        <p14:creationId xmlns:p14="http://schemas.microsoft.com/office/powerpoint/2010/main" val="4071908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2FE968-2584-1E03-6E50-BB17B1253F13}"/>
              </a:ext>
            </a:extLst>
          </p:cNvPr>
          <p:cNvSpPr>
            <a:spLocks noGrp="1"/>
          </p:cNvSpPr>
          <p:nvPr>
            <p:ph type="body" sz="quarter" idx="10"/>
          </p:nvPr>
        </p:nvSpPr>
        <p:spPr/>
        <p:txBody>
          <a:bodyPr vert="horz" lIns="91440" tIns="45720" rIns="91440" bIns="45720" rtlCol="0" anchor="t">
            <a:noAutofit/>
          </a:bodyPr>
          <a:lstStyle/>
          <a:p>
            <a:pPr marL="457200" indent="-457200">
              <a:buFont typeface="Courier New"/>
              <a:buChar char="o"/>
            </a:pPr>
            <a:r>
              <a:rPr lang="en-GB" sz="4000" dirty="0"/>
              <a:t>A concise professional introduction of yourself (or your product)</a:t>
            </a:r>
          </a:p>
          <a:p>
            <a:pPr marL="457200" indent="-457200">
              <a:buFont typeface="Courier New"/>
              <a:buChar char="o"/>
            </a:pPr>
            <a:r>
              <a:rPr lang="en-GB" sz="4000" dirty="0">
                <a:solidFill>
                  <a:srgbClr val="000000"/>
                </a:solidFill>
                <a:cs typeface="Arial"/>
              </a:rPr>
              <a:t>30-60 seconds long</a:t>
            </a:r>
          </a:p>
          <a:p>
            <a:pPr marL="457200" indent="-457200">
              <a:buFont typeface="Courier New"/>
              <a:buChar char="o"/>
            </a:pPr>
            <a:r>
              <a:rPr lang="en-GB" sz="4000" dirty="0">
                <a:solidFill>
                  <a:srgbClr val="000000"/>
                </a:solidFill>
                <a:cs typeface="Arial"/>
              </a:rPr>
              <a:t>Useful to have ready in advance of networking opportunities</a:t>
            </a:r>
          </a:p>
          <a:p>
            <a:pPr marL="457200" indent="-457200">
              <a:buFont typeface="Courier New"/>
              <a:buChar char="o"/>
            </a:pPr>
            <a:r>
              <a:rPr lang="en-GB" sz="4000" dirty="0">
                <a:solidFill>
                  <a:srgbClr val="000000"/>
                </a:solidFill>
                <a:cs typeface="Arial"/>
              </a:rPr>
              <a:t>Purpose is to initiate conversation</a:t>
            </a:r>
          </a:p>
        </p:txBody>
      </p:sp>
      <p:sp>
        <p:nvSpPr>
          <p:cNvPr id="3" name="Text Placeholder 2">
            <a:extLst>
              <a:ext uri="{FF2B5EF4-FFF2-40B4-BE49-F238E27FC236}">
                <a16:creationId xmlns:a16="http://schemas.microsoft.com/office/drawing/2014/main" id="{DB3FDD77-609D-5CF9-76FF-0F51E58D7152}"/>
              </a:ext>
            </a:extLst>
          </p:cNvPr>
          <p:cNvSpPr>
            <a:spLocks noGrp="1"/>
          </p:cNvSpPr>
          <p:nvPr>
            <p:ph type="body" sz="quarter" idx="11"/>
          </p:nvPr>
        </p:nvSpPr>
        <p:spPr/>
        <p:txBody>
          <a:bodyPr vert="horz" lIns="91440" tIns="45720" rIns="91440" bIns="45720" rtlCol="0" anchor="t">
            <a:noAutofit/>
          </a:bodyPr>
          <a:lstStyle/>
          <a:p>
            <a:r>
              <a:rPr lang="en-GB" dirty="0"/>
              <a:t>"A succinct pitch (</a:t>
            </a:r>
            <a:r>
              <a:rPr lang="en-GB" dirty="0">
                <a:ea typeface="+mn-lt"/>
                <a:cs typeface="+mn-lt"/>
              </a:rPr>
              <a:t>Speech or other behaviour designed to persuade, influence, or cajole, esp. in order to sell goods or promote an idea</a:t>
            </a:r>
            <a:r>
              <a:rPr lang="en-GB" dirty="0"/>
              <a:t>) intended to impress or persuade a potential customer, investor, employer, etc."</a:t>
            </a:r>
          </a:p>
          <a:p>
            <a:pPr algn="r"/>
            <a:r>
              <a:rPr lang="en-GB" b="0" dirty="0"/>
              <a:t>Oxford English Dictionary</a:t>
            </a:r>
          </a:p>
        </p:txBody>
      </p:sp>
      <p:sp>
        <p:nvSpPr>
          <p:cNvPr id="4" name="Title 3">
            <a:extLst>
              <a:ext uri="{FF2B5EF4-FFF2-40B4-BE49-F238E27FC236}">
                <a16:creationId xmlns:a16="http://schemas.microsoft.com/office/drawing/2014/main" id="{AA1EFD71-EF04-87C8-7695-BF6C01734DEC}"/>
              </a:ext>
            </a:extLst>
          </p:cNvPr>
          <p:cNvSpPr>
            <a:spLocks noGrp="1"/>
          </p:cNvSpPr>
          <p:nvPr>
            <p:ph type="title"/>
          </p:nvPr>
        </p:nvSpPr>
        <p:spPr/>
        <p:txBody>
          <a:bodyPr/>
          <a:lstStyle/>
          <a:p>
            <a:r>
              <a:rPr lang="en-GB" dirty="0"/>
              <a:t>Prepare for an informational interview with an elevator pitch</a:t>
            </a:r>
          </a:p>
        </p:txBody>
      </p:sp>
    </p:spTree>
    <p:extLst>
      <p:ext uri="{BB962C8B-B14F-4D97-AF65-F5344CB8AC3E}">
        <p14:creationId xmlns:p14="http://schemas.microsoft.com/office/powerpoint/2010/main" val="2075835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0725-0845-85AF-85E0-E49A371F8E87}"/>
              </a:ext>
            </a:extLst>
          </p:cNvPr>
          <p:cNvSpPr>
            <a:spLocks noGrp="1"/>
          </p:cNvSpPr>
          <p:nvPr>
            <p:ph type="title"/>
          </p:nvPr>
        </p:nvSpPr>
        <p:spPr/>
        <p:txBody>
          <a:bodyPr/>
          <a:lstStyle/>
          <a:p>
            <a:r>
              <a:rPr lang="en-GB" dirty="0"/>
              <a:t>Activity 2 – Elevator pitch</a:t>
            </a:r>
            <a:endParaRPr lang="en-US" dirty="0"/>
          </a:p>
        </p:txBody>
      </p:sp>
      <p:sp>
        <p:nvSpPr>
          <p:cNvPr id="3" name="Text Placeholder 2">
            <a:extLst>
              <a:ext uri="{FF2B5EF4-FFF2-40B4-BE49-F238E27FC236}">
                <a16:creationId xmlns:a16="http://schemas.microsoft.com/office/drawing/2014/main" id="{BB721AF8-964B-9898-A237-395C967CA6DA}"/>
              </a:ext>
            </a:extLst>
          </p:cNvPr>
          <p:cNvSpPr>
            <a:spLocks noGrp="1"/>
          </p:cNvSpPr>
          <p:nvPr>
            <p:ph type="body" sz="quarter" idx="10"/>
          </p:nvPr>
        </p:nvSpPr>
        <p:spPr/>
        <p:txBody>
          <a:bodyPr vert="horz" lIns="91440" tIns="45720" rIns="91440" bIns="45720" rtlCol="0" anchor="t">
            <a:normAutofit/>
          </a:bodyPr>
          <a:lstStyle/>
          <a:p>
            <a:pPr marL="1143000" indent="-1143000" algn="l">
              <a:lnSpc>
                <a:spcPct val="100000"/>
              </a:lnSpc>
              <a:buFont typeface="Courier New"/>
              <a:buChar char="o"/>
            </a:pPr>
            <a:r>
              <a:rPr lang="en-US" dirty="0"/>
              <a:t>2 min: write your pitch</a:t>
            </a:r>
            <a:endParaRPr lang="en-US" dirty="0">
              <a:solidFill>
                <a:srgbClr val="000000"/>
              </a:solidFill>
              <a:cs typeface="Arial"/>
            </a:endParaRPr>
          </a:p>
          <a:p>
            <a:pPr marL="1143000" indent="-1143000" algn="l">
              <a:lnSpc>
                <a:spcPct val="100000"/>
              </a:lnSpc>
              <a:buFont typeface="Courier New"/>
              <a:buChar char="o"/>
            </a:pPr>
            <a:r>
              <a:rPr lang="en-US" dirty="0"/>
              <a:t>7 min: in pairs – present your pitch, gather feedback, improve your pitch</a:t>
            </a:r>
          </a:p>
          <a:p>
            <a:pPr marL="1143000" indent="-1143000" algn="l">
              <a:lnSpc>
                <a:spcPct val="100000"/>
              </a:lnSpc>
              <a:buFont typeface="Courier New"/>
              <a:buChar char="o"/>
            </a:pPr>
            <a:r>
              <a:rPr lang="en-US" dirty="0"/>
              <a:t>Swap pairs – go again!</a:t>
            </a:r>
            <a:endParaRPr lang="en-GB" dirty="0"/>
          </a:p>
        </p:txBody>
      </p:sp>
    </p:spTree>
    <p:extLst>
      <p:ext uri="{BB962C8B-B14F-4D97-AF65-F5344CB8AC3E}">
        <p14:creationId xmlns:p14="http://schemas.microsoft.com/office/powerpoint/2010/main" val="599796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EDB69C-7498-E348-C4CF-19CFD763DF8A}"/>
              </a:ext>
            </a:extLst>
          </p:cNvPr>
          <p:cNvSpPr>
            <a:spLocks noGrp="1"/>
          </p:cNvSpPr>
          <p:nvPr>
            <p:ph type="title"/>
          </p:nvPr>
        </p:nvSpPr>
        <p:spPr/>
        <p:txBody>
          <a:bodyPr/>
          <a:lstStyle/>
          <a:p>
            <a:r>
              <a:rPr lang="en-GB" dirty="0"/>
              <a:t>Have you gone down the 'rabbit hole'?</a:t>
            </a:r>
          </a:p>
        </p:txBody>
      </p:sp>
    </p:spTree>
    <p:extLst>
      <p:ext uri="{BB962C8B-B14F-4D97-AF65-F5344CB8AC3E}">
        <p14:creationId xmlns:p14="http://schemas.microsoft.com/office/powerpoint/2010/main" val="3368900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FD8042-F1FF-0B47-0307-D8B25B5FCF19}"/>
              </a:ext>
            </a:extLst>
          </p:cNvPr>
          <p:cNvSpPr>
            <a:spLocks noGrp="1"/>
          </p:cNvSpPr>
          <p:nvPr>
            <p:ph type="body" sz="quarter" idx="11"/>
          </p:nvPr>
        </p:nvSpPr>
        <p:spPr/>
        <p:txBody>
          <a:bodyPr vert="horz" lIns="91440" tIns="45720" rIns="91440" bIns="45720" rtlCol="0" anchor="t">
            <a:normAutofit fontScale="92500"/>
          </a:bodyPr>
          <a:lstStyle/>
          <a:p>
            <a:r>
              <a:rPr lang="en-GB" dirty="0"/>
              <a:t>Saturation means that no additional data are being found […]. As he [the sociologist] sees similar instances over and over again, the researcher becomes empirically confident that a category is saturated."</a:t>
            </a:r>
            <a:endParaRPr lang="en-US" dirty="0"/>
          </a:p>
        </p:txBody>
      </p:sp>
      <p:sp>
        <p:nvSpPr>
          <p:cNvPr id="3" name="Text Placeholder 2">
            <a:extLst>
              <a:ext uri="{FF2B5EF4-FFF2-40B4-BE49-F238E27FC236}">
                <a16:creationId xmlns:a16="http://schemas.microsoft.com/office/drawing/2014/main" id="{C6BCA05B-2705-EDD9-90A4-7C66D6BBCD96}"/>
              </a:ext>
            </a:extLst>
          </p:cNvPr>
          <p:cNvSpPr>
            <a:spLocks noGrp="1"/>
          </p:cNvSpPr>
          <p:nvPr>
            <p:ph type="body" sz="quarter" idx="12"/>
          </p:nvPr>
        </p:nvSpPr>
        <p:spPr/>
        <p:txBody>
          <a:bodyPr vert="horz" lIns="91440" tIns="45720" rIns="91440" bIns="45720" rtlCol="0" anchor="t">
            <a:normAutofit fontScale="70000" lnSpcReduction="20000"/>
          </a:bodyPr>
          <a:lstStyle/>
          <a:p>
            <a:pPr algn="l"/>
            <a:r>
              <a:rPr lang="en-GB" dirty="0"/>
              <a:t>Glaser and Strauss,</a:t>
            </a:r>
          </a:p>
          <a:p>
            <a:r>
              <a:rPr lang="en-GB" dirty="0"/>
              <a:t>The Discovery of Grounded Theory, 1967</a:t>
            </a:r>
          </a:p>
        </p:txBody>
      </p:sp>
      <p:sp>
        <p:nvSpPr>
          <p:cNvPr id="4" name="Title 3">
            <a:extLst>
              <a:ext uri="{FF2B5EF4-FFF2-40B4-BE49-F238E27FC236}">
                <a16:creationId xmlns:a16="http://schemas.microsoft.com/office/drawing/2014/main" id="{E2F6AB94-46DF-AB49-0DD0-76A6342AFB97}"/>
              </a:ext>
            </a:extLst>
          </p:cNvPr>
          <p:cNvSpPr>
            <a:spLocks noGrp="1"/>
          </p:cNvSpPr>
          <p:nvPr>
            <p:ph type="title"/>
          </p:nvPr>
        </p:nvSpPr>
        <p:spPr/>
        <p:txBody>
          <a:bodyPr/>
          <a:lstStyle/>
          <a:p>
            <a:pPr algn="l"/>
            <a:r>
              <a:rPr lang="en-GB" dirty="0"/>
              <a:t>Data saturation – qualitative research</a:t>
            </a:r>
          </a:p>
        </p:txBody>
      </p:sp>
    </p:spTree>
    <p:extLst>
      <p:ext uri="{BB962C8B-B14F-4D97-AF65-F5344CB8AC3E}">
        <p14:creationId xmlns:p14="http://schemas.microsoft.com/office/powerpoint/2010/main" val="2416068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53F3-81ED-34B8-7D54-02CB73D2711A}"/>
              </a:ext>
            </a:extLst>
          </p:cNvPr>
          <p:cNvSpPr>
            <a:spLocks noGrp="1"/>
          </p:cNvSpPr>
          <p:nvPr>
            <p:ph type="title"/>
          </p:nvPr>
        </p:nvSpPr>
        <p:spPr/>
        <p:txBody>
          <a:bodyPr/>
          <a:lstStyle/>
          <a:p>
            <a:r>
              <a:rPr lang="en-GB" dirty="0"/>
              <a:t>How to stop your explorations</a:t>
            </a:r>
          </a:p>
        </p:txBody>
      </p:sp>
      <p:sp>
        <p:nvSpPr>
          <p:cNvPr id="3" name="Text Placeholder 2">
            <a:extLst>
              <a:ext uri="{FF2B5EF4-FFF2-40B4-BE49-F238E27FC236}">
                <a16:creationId xmlns:a16="http://schemas.microsoft.com/office/drawing/2014/main" id="{94013EB3-245E-D173-E6BA-2E16B2337F21}"/>
              </a:ext>
            </a:extLst>
          </p:cNvPr>
          <p:cNvSpPr>
            <a:spLocks noGrp="1"/>
          </p:cNvSpPr>
          <p:nvPr>
            <p:ph type="body" sz="quarter" idx="10"/>
          </p:nvPr>
        </p:nvSpPr>
        <p:spPr/>
        <p:txBody>
          <a:bodyPr vert="horz" lIns="91440" tIns="45720" rIns="91440" bIns="45720" rtlCol="0" anchor="t">
            <a:normAutofit/>
          </a:bodyPr>
          <a:lstStyle/>
          <a:p>
            <a:pPr marL="571500" indent="-571500">
              <a:buFont typeface="Courier New"/>
              <a:buChar char="o"/>
            </a:pPr>
            <a:r>
              <a:rPr lang="en-GB" dirty="0"/>
              <a:t>Understand influences on decision making</a:t>
            </a:r>
          </a:p>
          <a:p>
            <a:pPr marL="571500" indent="-571500">
              <a:buFont typeface="Courier New"/>
              <a:buChar char="o"/>
            </a:pPr>
            <a:r>
              <a:rPr lang="en-GB" dirty="0">
                <a:solidFill>
                  <a:srgbClr val="000000"/>
                </a:solidFill>
                <a:cs typeface="Arial"/>
              </a:rPr>
              <a:t>Set a stop rule</a:t>
            </a:r>
          </a:p>
        </p:txBody>
      </p:sp>
    </p:spTree>
    <p:extLst>
      <p:ext uri="{BB962C8B-B14F-4D97-AF65-F5344CB8AC3E}">
        <p14:creationId xmlns:p14="http://schemas.microsoft.com/office/powerpoint/2010/main" val="1796342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97C7EDB-09DF-A258-8534-4B297B113BFB}"/>
              </a:ext>
            </a:extLst>
          </p:cNvPr>
          <p:cNvSpPr>
            <a:spLocks noGrp="1"/>
          </p:cNvSpPr>
          <p:nvPr>
            <p:ph type="body" sz="quarter" idx="11"/>
          </p:nvPr>
        </p:nvSpPr>
        <p:spPr/>
        <p:txBody>
          <a:bodyPr>
            <a:normAutofit/>
          </a:bodyPr>
          <a:lstStyle/>
          <a:p>
            <a:r>
              <a:rPr lang="en-GB" sz="3600" b="0" dirty="0"/>
              <a:t>External factors (job market, visa issues)</a:t>
            </a:r>
            <a:endParaRPr lang="en-US" sz="3600" b="0" dirty="0"/>
          </a:p>
        </p:txBody>
      </p:sp>
      <p:sp>
        <p:nvSpPr>
          <p:cNvPr id="2" name="Text Placeholder 1">
            <a:extLst>
              <a:ext uri="{FF2B5EF4-FFF2-40B4-BE49-F238E27FC236}">
                <a16:creationId xmlns:a16="http://schemas.microsoft.com/office/drawing/2014/main" id="{85030E06-9BE2-F7E0-201F-011D2E68817C}"/>
              </a:ext>
            </a:extLst>
          </p:cNvPr>
          <p:cNvSpPr>
            <a:spLocks noGrp="1"/>
          </p:cNvSpPr>
          <p:nvPr>
            <p:ph type="body" sz="quarter" idx="10"/>
          </p:nvPr>
        </p:nvSpPr>
        <p:spPr/>
        <p:txBody>
          <a:bodyPr vert="horz" lIns="91440" tIns="45720" rIns="91440" bIns="45720" rtlCol="0" anchor="ctr">
            <a:noAutofit/>
          </a:bodyPr>
          <a:lstStyle/>
          <a:p>
            <a:r>
              <a:rPr lang="en-GB" sz="3600" b="0" dirty="0"/>
              <a:t>Internal factors (values, family)</a:t>
            </a:r>
            <a:endParaRPr lang="en-US" sz="3600" b="0" dirty="0"/>
          </a:p>
        </p:txBody>
      </p:sp>
      <p:sp>
        <p:nvSpPr>
          <p:cNvPr id="10" name="Text Placeholder 9">
            <a:extLst>
              <a:ext uri="{FF2B5EF4-FFF2-40B4-BE49-F238E27FC236}">
                <a16:creationId xmlns:a16="http://schemas.microsoft.com/office/drawing/2014/main" id="{46A8235B-2B5B-AB45-68F1-A0C018F61830}"/>
              </a:ext>
            </a:extLst>
          </p:cNvPr>
          <p:cNvSpPr>
            <a:spLocks noGrp="1"/>
          </p:cNvSpPr>
          <p:nvPr>
            <p:ph type="body" sz="quarter" idx="12"/>
          </p:nvPr>
        </p:nvSpPr>
        <p:spPr>
          <a:solidFill>
            <a:srgbClr val="E4E8E5"/>
          </a:solidFill>
        </p:spPr>
        <p:txBody>
          <a:bodyPr>
            <a:normAutofit/>
          </a:bodyPr>
          <a:lstStyle/>
          <a:p>
            <a:r>
              <a:rPr lang="en-GB" sz="3600" b="0" dirty="0"/>
              <a:t>Emotional distance</a:t>
            </a:r>
          </a:p>
          <a:p>
            <a:endParaRPr lang="en-GB" sz="3600" b="0" dirty="0"/>
          </a:p>
        </p:txBody>
      </p:sp>
      <p:sp>
        <p:nvSpPr>
          <p:cNvPr id="11" name="Text Placeholder 10">
            <a:extLst>
              <a:ext uri="{FF2B5EF4-FFF2-40B4-BE49-F238E27FC236}">
                <a16:creationId xmlns:a16="http://schemas.microsoft.com/office/drawing/2014/main" id="{D59B5ADF-91BE-9682-0293-31EC4B6164A2}"/>
              </a:ext>
            </a:extLst>
          </p:cNvPr>
          <p:cNvSpPr>
            <a:spLocks noGrp="1"/>
          </p:cNvSpPr>
          <p:nvPr>
            <p:ph type="body" sz="quarter" idx="13"/>
          </p:nvPr>
        </p:nvSpPr>
        <p:spPr/>
        <p:txBody>
          <a:bodyPr>
            <a:normAutofit/>
          </a:bodyPr>
          <a:lstStyle/>
          <a:p>
            <a:r>
              <a:rPr lang="en-GB" sz="3600" b="0" dirty="0"/>
              <a:t>Emotions (overwhelm, imposter feelings, what will others think)</a:t>
            </a:r>
            <a:endParaRPr lang="en-US" sz="3600" b="0" dirty="0"/>
          </a:p>
        </p:txBody>
      </p:sp>
      <p:sp>
        <p:nvSpPr>
          <p:cNvPr id="12" name="Text Placeholder 11">
            <a:extLst>
              <a:ext uri="{FF2B5EF4-FFF2-40B4-BE49-F238E27FC236}">
                <a16:creationId xmlns:a16="http://schemas.microsoft.com/office/drawing/2014/main" id="{8993E8BC-E303-74CF-9FFC-EE270A6DF534}"/>
              </a:ext>
            </a:extLst>
          </p:cNvPr>
          <p:cNvSpPr>
            <a:spLocks noGrp="1"/>
          </p:cNvSpPr>
          <p:nvPr>
            <p:ph type="body" sz="quarter" idx="14"/>
          </p:nvPr>
        </p:nvSpPr>
        <p:spPr/>
        <p:txBody>
          <a:bodyPr>
            <a:normAutofit/>
          </a:bodyPr>
          <a:lstStyle/>
          <a:p>
            <a:r>
              <a:rPr lang="en-GB" sz="3600" b="0" dirty="0"/>
              <a:t>Assumptions (more/less flexibility, pure research)</a:t>
            </a:r>
          </a:p>
          <a:p>
            <a:endParaRPr lang="en-GB" sz="3600" b="0" dirty="0"/>
          </a:p>
        </p:txBody>
      </p:sp>
      <p:sp>
        <p:nvSpPr>
          <p:cNvPr id="13" name="Text Placeholder 12">
            <a:extLst>
              <a:ext uri="{FF2B5EF4-FFF2-40B4-BE49-F238E27FC236}">
                <a16:creationId xmlns:a16="http://schemas.microsoft.com/office/drawing/2014/main" id="{804867A4-F17E-FC03-2BA9-85BEC04D9537}"/>
              </a:ext>
            </a:extLst>
          </p:cNvPr>
          <p:cNvSpPr>
            <a:spLocks noGrp="1"/>
          </p:cNvSpPr>
          <p:nvPr>
            <p:ph type="body" sz="quarter" idx="15"/>
          </p:nvPr>
        </p:nvSpPr>
        <p:spPr>
          <a:solidFill>
            <a:srgbClr val="E4E8E5"/>
          </a:solidFill>
        </p:spPr>
        <p:txBody>
          <a:bodyPr>
            <a:normAutofit/>
          </a:bodyPr>
          <a:lstStyle/>
          <a:p>
            <a:r>
              <a:rPr lang="en-GB" sz="3600" b="0" dirty="0"/>
              <a:t>Perspective</a:t>
            </a:r>
            <a:endParaRPr lang="en-US" sz="3600" b="0"/>
          </a:p>
        </p:txBody>
      </p:sp>
      <p:sp>
        <p:nvSpPr>
          <p:cNvPr id="3" name="Title 2">
            <a:extLst>
              <a:ext uri="{FF2B5EF4-FFF2-40B4-BE49-F238E27FC236}">
                <a16:creationId xmlns:a16="http://schemas.microsoft.com/office/drawing/2014/main" id="{3779F940-745B-665A-AA42-3E1A093AEE88}"/>
              </a:ext>
            </a:extLst>
          </p:cNvPr>
          <p:cNvSpPr>
            <a:spLocks noGrp="1"/>
          </p:cNvSpPr>
          <p:nvPr>
            <p:ph type="title"/>
          </p:nvPr>
        </p:nvSpPr>
        <p:spPr/>
        <p:txBody>
          <a:bodyPr/>
          <a:lstStyle/>
          <a:p>
            <a:r>
              <a:rPr lang="en-GB" dirty="0"/>
              <a:t>Influences on decision making </a:t>
            </a:r>
            <a:endParaRPr lang="en-US" dirty="0"/>
          </a:p>
        </p:txBody>
      </p:sp>
    </p:spTree>
    <p:extLst>
      <p:ext uri="{BB962C8B-B14F-4D97-AF65-F5344CB8AC3E}">
        <p14:creationId xmlns:p14="http://schemas.microsoft.com/office/powerpoint/2010/main" val="2790338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522546-98D2-D01E-6472-3C4856852435}"/>
              </a:ext>
            </a:extLst>
          </p:cNvPr>
          <p:cNvSpPr>
            <a:spLocks noGrp="1"/>
          </p:cNvSpPr>
          <p:nvPr>
            <p:ph type="body" sz="quarter" idx="10"/>
          </p:nvPr>
        </p:nvSpPr>
        <p:spPr/>
        <p:txBody>
          <a:bodyPr vert="horz" lIns="91440" tIns="45720" rIns="91440" bIns="45720" rtlCol="0" anchor="t">
            <a:noAutofit/>
          </a:bodyPr>
          <a:lstStyle/>
          <a:p>
            <a:r>
              <a:rPr lang="en-GB" sz="4000" dirty="0"/>
              <a:t>Decision making model and goal setting frameworks</a:t>
            </a:r>
          </a:p>
          <a:p>
            <a:r>
              <a:rPr lang="en-GB" sz="4000" dirty="0">
                <a:solidFill>
                  <a:srgbClr val="000000"/>
                </a:solidFill>
                <a:cs typeface="Arial"/>
              </a:rPr>
              <a:t>Trigger point / stop rule</a:t>
            </a:r>
          </a:p>
        </p:txBody>
      </p:sp>
      <p:sp>
        <p:nvSpPr>
          <p:cNvPr id="3" name="Title 2">
            <a:extLst>
              <a:ext uri="{FF2B5EF4-FFF2-40B4-BE49-F238E27FC236}">
                <a16:creationId xmlns:a16="http://schemas.microsoft.com/office/drawing/2014/main" id="{3E2DED8D-488D-0C9A-2149-9C5E1C798F18}"/>
              </a:ext>
            </a:extLst>
          </p:cNvPr>
          <p:cNvSpPr>
            <a:spLocks noGrp="1"/>
          </p:cNvSpPr>
          <p:nvPr>
            <p:ph type="title"/>
          </p:nvPr>
        </p:nvSpPr>
        <p:spPr/>
        <p:txBody>
          <a:bodyPr/>
          <a:lstStyle/>
          <a:p>
            <a:r>
              <a:rPr lang="en-GB" dirty="0"/>
              <a:t>Decision making tools</a:t>
            </a:r>
          </a:p>
        </p:txBody>
      </p:sp>
    </p:spTree>
    <p:extLst>
      <p:ext uri="{BB962C8B-B14F-4D97-AF65-F5344CB8AC3E}">
        <p14:creationId xmlns:p14="http://schemas.microsoft.com/office/powerpoint/2010/main" val="93245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31CC62-AFCE-2FD6-D3D8-4FCEA39E1CF7}"/>
              </a:ext>
            </a:extLst>
          </p:cNvPr>
          <p:cNvSpPr>
            <a:spLocks noGrp="1"/>
          </p:cNvSpPr>
          <p:nvPr>
            <p:ph type="body" sz="quarter" idx="10"/>
          </p:nvPr>
        </p:nvSpPr>
        <p:spPr/>
        <p:txBody>
          <a:bodyPr vert="horz" lIns="91440" tIns="45720" rIns="91440" bIns="45720" rtlCol="0" anchor="t">
            <a:noAutofit/>
          </a:bodyPr>
          <a:lstStyle/>
          <a:p>
            <a:pPr algn="l"/>
            <a:r>
              <a:rPr lang="en-GB" dirty="0"/>
              <a:t>Start your career exploration</a:t>
            </a:r>
            <a:endParaRPr lang="en-GB" dirty="0">
              <a:solidFill>
                <a:srgbClr val="000000"/>
              </a:solidFill>
              <a:latin typeface="Arial"/>
              <a:cs typeface="Arial"/>
            </a:endParaRPr>
          </a:p>
          <a:p>
            <a:pPr algn="l"/>
            <a:r>
              <a:rPr lang="en-GB" dirty="0"/>
              <a:t>Identify and access key resources to help you get started</a:t>
            </a:r>
          </a:p>
          <a:p>
            <a:pPr algn="l"/>
            <a:r>
              <a:rPr lang="en-GB" dirty="0"/>
              <a:t>Recognise when you've done enough research into a role/sector.</a:t>
            </a:r>
          </a:p>
          <a:p>
            <a:pPr algn="l"/>
            <a:r>
              <a:rPr lang="en-GB" dirty="0"/>
              <a:t>Apply practical tools and techniques to shift your decision and move forward effectively</a:t>
            </a:r>
          </a:p>
          <a:p>
            <a:endParaRPr lang="en-GB" dirty="0"/>
          </a:p>
        </p:txBody>
      </p:sp>
      <p:sp>
        <p:nvSpPr>
          <p:cNvPr id="3" name="Title 2">
            <a:extLst>
              <a:ext uri="{FF2B5EF4-FFF2-40B4-BE49-F238E27FC236}">
                <a16:creationId xmlns:a16="http://schemas.microsoft.com/office/drawing/2014/main" id="{DC7B2D08-1E8E-9DF0-B14F-3E3486677228}"/>
              </a:ext>
            </a:extLst>
          </p:cNvPr>
          <p:cNvSpPr>
            <a:spLocks noGrp="1"/>
          </p:cNvSpPr>
          <p:nvPr>
            <p:ph type="title"/>
          </p:nvPr>
        </p:nvSpPr>
        <p:spPr/>
        <p:txBody>
          <a:bodyPr/>
          <a:lstStyle/>
          <a:p>
            <a:r>
              <a:rPr lang="en-GB" dirty="0"/>
              <a:t>Session outcomes</a:t>
            </a:r>
          </a:p>
        </p:txBody>
      </p:sp>
    </p:spTree>
    <p:extLst>
      <p:ext uri="{BB962C8B-B14F-4D97-AF65-F5344CB8AC3E}">
        <p14:creationId xmlns:p14="http://schemas.microsoft.com/office/powerpoint/2010/main" val="2232361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D7EFF-4E05-0885-0CFD-652DD4186B1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0196971-65A1-B20C-D93F-E5228AED5F31}"/>
              </a:ext>
            </a:extLst>
          </p:cNvPr>
          <p:cNvSpPr>
            <a:spLocks noGrp="1"/>
          </p:cNvSpPr>
          <p:nvPr>
            <p:ph type="body" sz="quarter" idx="10"/>
          </p:nvPr>
        </p:nvSpPr>
        <p:spPr/>
        <p:txBody>
          <a:bodyPr vert="horz" lIns="91440" tIns="45720" rIns="91440" bIns="45720" rtlCol="0" anchor="t">
            <a:noAutofit/>
          </a:bodyPr>
          <a:lstStyle/>
          <a:p>
            <a:pPr marL="457200" indent="-457200">
              <a:buFont typeface="Courier New"/>
              <a:buChar char="o"/>
            </a:pPr>
            <a:r>
              <a:rPr lang="en-GB" sz="4000" dirty="0"/>
              <a:t>Decision making model and goal setting frameworks</a:t>
            </a:r>
          </a:p>
          <a:p>
            <a:pPr marL="457200" indent="-457200">
              <a:buFont typeface="Courier New"/>
              <a:buChar char="o"/>
            </a:pPr>
            <a:endParaRPr lang="en-GB" dirty="0">
              <a:solidFill>
                <a:srgbClr val="000000"/>
              </a:solidFill>
              <a:latin typeface="Arial"/>
              <a:cs typeface="Arial"/>
            </a:endParaRPr>
          </a:p>
          <a:p>
            <a:pPr marL="457200" indent="-457200">
              <a:buFont typeface="Courier New"/>
              <a:buChar char="o"/>
            </a:pPr>
            <a:endParaRPr lang="en-GB" dirty="0">
              <a:solidFill>
                <a:srgbClr val="000000"/>
              </a:solidFill>
              <a:latin typeface="Arial"/>
              <a:cs typeface="Arial"/>
            </a:endParaRPr>
          </a:p>
          <a:p>
            <a:pPr marL="457200" indent="-457200">
              <a:buFont typeface="Courier New"/>
              <a:buChar char="o"/>
            </a:pPr>
            <a:endParaRPr lang="en-GB" dirty="0">
              <a:solidFill>
                <a:srgbClr val="000000"/>
              </a:solidFill>
              <a:latin typeface="Arial"/>
              <a:cs typeface="Arial"/>
            </a:endParaRPr>
          </a:p>
          <a:p>
            <a:pPr marL="457200" indent="-457200">
              <a:buFont typeface="Courier New"/>
              <a:buChar char="o"/>
            </a:pPr>
            <a:endParaRPr lang="en-GB" dirty="0">
              <a:solidFill>
                <a:srgbClr val="000000"/>
              </a:solidFill>
              <a:latin typeface="Arial"/>
              <a:cs typeface="Arial"/>
            </a:endParaRPr>
          </a:p>
          <a:p>
            <a:pPr marL="457200" indent="-457200">
              <a:buFont typeface="Courier New"/>
              <a:buChar char="o"/>
            </a:pPr>
            <a:endParaRPr lang="en-GB" dirty="0">
              <a:solidFill>
                <a:srgbClr val="000000"/>
              </a:solidFill>
              <a:latin typeface="Arial"/>
              <a:cs typeface="Arial"/>
            </a:endParaRPr>
          </a:p>
          <a:p>
            <a:pPr marL="457200" indent="-457200">
              <a:buFont typeface="Courier New"/>
              <a:buChar char="o"/>
            </a:pPr>
            <a:endParaRPr lang="en-GB" dirty="0">
              <a:solidFill>
                <a:srgbClr val="000000"/>
              </a:solidFill>
              <a:latin typeface="Arial"/>
              <a:cs typeface="Arial"/>
            </a:endParaRPr>
          </a:p>
          <a:p>
            <a:pPr marL="457200" indent="-457200">
              <a:buFont typeface="Courier New"/>
              <a:buChar char="o"/>
            </a:pPr>
            <a:endParaRPr lang="en-GB" dirty="0">
              <a:solidFill>
                <a:srgbClr val="000000"/>
              </a:solidFill>
              <a:latin typeface="Arial"/>
              <a:cs typeface="Arial"/>
            </a:endParaRPr>
          </a:p>
          <a:p>
            <a:pPr marL="457200" indent="-457200">
              <a:buFont typeface="Courier New"/>
              <a:buChar char="o"/>
            </a:pPr>
            <a:endParaRPr lang="en-GB" dirty="0">
              <a:solidFill>
                <a:srgbClr val="000000"/>
              </a:solidFill>
              <a:latin typeface="Arial"/>
              <a:cs typeface="Arial"/>
            </a:endParaRPr>
          </a:p>
          <a:p>
            <a:pPr marL="457200" indent="-457200">
              <a:buFont typeface="Courier New"/>
              <a:buChar char="o"/>
            </a:pPr>
            <a:endParaRPr lang="en-GB" dirty="0">
              <a:solidFill>
                <a:srgbClr val="000000"/>
              </a:solidFill>
              <a:latin typeface="Arial"/>
              <a:cs typeface="Arial"/>
            </a:endParaRPr>
          </a:p>
          <a:p>
            <a:pPr marL="457200" indent="-457200" algn="l">
              <a:buFont typeface="Courier New"/>
              <a:buChar char="o"/>
            </a:pPr>
            <a:r>
              <a:rPr lang="en-GB" dirty="0">
                <a:solidFill>
                  <a:srgbClr val="000000"/>
                </a:solidFill>
                <a:latin typeface="Arial"/>
                <a:cs typeface="Arial"/>
              </a:rPr>
              <a:t>TDODAR decision model (time, diagnoses, options, decide, assign, review)</a:t>
            </a:r>
          </a:p>
          <a:p>
            <a:pPr marL="457200" indent="-457200" algn="l">
              <a:buFont typeface="Courier New"/>
              <a:buChar char="o"/>
            </a:pPr>
            <a:r>
              <a:rPr lang="en-GB" dirty="0">
                <a:solidFill>
                  <a:srgbClr val="000000"/>
                </a:solidFill>
                <a:latin typeface="Arial"/>
                <a:cs typeface="Arial"/>
              </a:rPr>
              <a:t>OODA loop (observe, orient, decide, act)</a:t>
            </a:r>
          </a:p>
          <a:p>
            <a:pPr marL="457200" indent="-457200" algn="l">
              <a:buFont typeface="Courier New"/>
              <a:buChar char="o"/>
            </a:pPr>
            <a:r>
              <a:rPr lang="en-GB" dirty="0">
                <a:solidFill>
                  <a:srgbClr val="000000"/>
                </a:solidFill>
                <a:latin typeface="Arial"/>
                <a:cs typeface="Arial"/>
              </a:rPr>
              <a:t>GROW model (goal, reality, options, way forward)</a:t>
            </a:r>
          </a:p>
          <a:p>
            <a:pPr marL="457200" indent="-457200" algn="l">
              <a:buFont typeface="Courier New"/>
              <a:buChar char="o"/>
            </a:pPr>
            <a:r>
              <a:rPr lang="en-GB" dirty="0">
                <a:solidFill>
                  <a:srgbClr val="000000"/>
                </a:solidFill>
                <a:latin typeface="Arial"/>
                <a:cs typeface="Arial"/>
              </a:rPr>
              <a:t>SMART goals (specific, measurable, achievable, relevant, and time-bound)</a:t>
            </a:r>
          </a:p>
          <a:p>
            <a:pPr marL="457200" indent="-457200" algn="l">
              <a:buFont typeface="Courier New"/>
              <a:buChar char="o"/>
            </a:pPr>
            <a:r>
              <a:rPr lang="en-GB" dirty="0">
                <a:solidFill>
                  <a:srgbClr val="000000"/>
                </a:solidFill>
                <a:latin typeface="Arial"/>
                <a:cs typeface="Arial"/>
              </a:rPr>
              <a:t>Double Diamond (design process)</a:t>
            </a:r>
          </a:p>
          <a:p>
            <a:pPr marL="457200" indent="-457200">
              <a:buFont typeface="Courier New"/>
              <a:buChar char="o"/>
            </a:pPr>
            <a:r>
              <a:rPr lang="en-GB" dirty="0">
                <a:solidFill>
                  <a:srgbClr val="000000"/>
                </a:solidFill>
                <a:latin typeface="Arial"/>
                <a:cs typeface="Arial"/>
              </a:rPr>
              <a:t>NLP well-formed outcomes</a:t>
            </a:r>
            <a:endParaRPr lang="en-GB" dirty="0"/>
          </a:p>
        </p:txBody>
      </p:sp>
      <p:sp>
        <p:nvSpPr>
          <p:cNvPr id="3" name="Title 2">
            <a:extLst>
              <a:ext uri="{FF2B5EF4-FFF2-40B4-BE49-F238E27FC236}">
                <a16:creationId xmlns:a16="http://schemas.microsoft.com/office/drawing/2014/main" id="{621E1C11-F868-44EF-9894-520202CEE16E}"/>
              </a:ext>
            </a:extLst>
          </p:cNvPr>
          <p:cNvSpPr>
            <a:spLocks noGrp="1"/>
          </p:cNvSpPr>
          <p:nvPr>
            <p:ph type="title"/>
          </p:nvPr>
        </p:nvSpPr>
        <p:spPr/>
        <p:txBody>
          <a:bodyPr/>
          <a:lstStyle/>
          <a:p>
            <a:r>
              <a:rPr lang="en-GB" dirty="0"/>
              <a:t>Decision making tools</a:t>
            </a:r>
          </a:p>
        </p:txBody>
      </p:sp>
    </p:spTree>
    <p:extLst>
      <p:ext uri="{BB962C8B-B14F-4D97-AF65-F5344CB8AC3E}">
        <p14:creationId xmlns:p14="http://schemas.microsoft.com/office/powerpoint/2010/main" val="4184710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EF3515-C964-A349-7B4F-A2E850320027}"/>
              </a:ext>
            </a:extLst>
          </p:cNvPr>
          <p:cNvSpPr>
            <a:spLocks noGrp="1"/>
          </p:cNvSpPr>
          <p:nvPr>
            <p:ph type="body" sz="quarter" idx="10"/>
          </p:nvPr>
        </p:nvSpPr>
        <p:spPr/>
        <p:txBody>
          <a:bodyPr vert="horz" lIns="91440" tIns="45720" rIns="91440" bIns="45720" numCol="2" spcCol="360000" rtlCol="0" anchor="t">
            <a:noAutofit/>
          </a:bodyPr>
          <a:lstStyle/>
          <a:p>
            <a:pPr marL="457200" indent="-457200">
              <a:spcAft>
                <a:spcPts val="1800"/>
              </a:spcAft>
              <a:buFont typeface="Courier New"/>
              <a:buChar char="o"/>
            </a:pPr>
            <a:r>
              <a:rPr lang="en-GB" sz="4000" dirty="0"/>
              <a:t>Decision making model and goal setting frameworks</a:t>
            </a:r>
            <a:endParaRPr lang="en-GB" sz="4000" dirty="0">
              <a:solidFill>
                <a:srgbClr val="000000"/>
              </a:solidFill>
              <a:cs typeface="Arial"/>
            </a:endParaRPr>
          </a:p>
          <a:p>
            <a:pPr marL="457200" indent="-457200">
              <a:spcAft>
                <a:spcPts val="1800"/>
              </a:spcAft>
              <a:buFont typeface="Courier New"/>
              <a:buChar char="o"/>
            </a:pPr>
            <a:r>
              <a:rPr lang="en-GB" sz="4000" dirty="0"/>
              <a:t>Trigger point / stop rule</a:t>
            </a:r>
          </a:p>
          <a:p>
            <a:pPr>
              <a:spcAft>
                <a:spcPts val="1800"/>
              </a:spcAft>
            </a:pPr>
            <a:endParaRPr lang="en-GB" dirty="0"/>
          </a:p>
          <a:p>
            <a:pPr>
              <a:spcAft>
                <a:spcPts val="1800"/>
              </a:spcAft>
            </a:pPr>
            <a:endParaRPr lang="en-GB" sz="2800" dirty="0"/>
          </a:p>
          <a:p>
            <a:pPr algn="l"/>
            <a:endParaRPr lang="en-GB" sz="3200" dirty="0"/>
          </a:p>
          <a:p>
            <a:pPr algn="l"/>
            <a:endParaRPr lang="en-GB" sz="3200" dirty="0"/>
          </a:p>
          <a:p>
            <a:pPr algn="l"/>
            <a:endParaRPr lang="en-GB" sz="3200" dirty="0"/>
          </a:p>
          <a:p>
            <a:pPr algn="l"/>
            <a:endParaRPr lang="en-GB" sz="3200" dirty="0"/>
          </a:p>
          <a:p>
            <a:pPr algn="l"/>
            <a:r>
              <a:rPr lang="en-GB" sz="3600" dirty="0"/>
              <a:t>“It’s a rule that says at this point it’s time for me to stop. […] it gets you outside of the space you’ve been in. The best thing to do is to use a declarative statement like, “I don’t watch more than two episodes of a show in a row, that’s just not who I am.”</a:t>
            </a:r>
            <a:endParaRPr lang="en-US" sz="3600" dirty="0"/>
          </a:p>
          <a:p>
            <a:pPr algn="l"/>
            <a:endParaRPr lang="en-GB" sz="3200" dirty="0"/>
          </a:p>
          <a:p>
            <a:pPr algn="r"/>
            <a:r>
              <a:rPr lang="en-GB" sz="2000" dirty="0">
                <a:hlinkClick r:id="rId2"/>
              </a:rPr>
              <a:t>https://www.theladders.com/career-advice/the-stop-rule-when-you-should-rethink-a-decision</a:t>
            </a:r>
            <a:endParaRPr lang="en-US" sz="2000" dirty="0"/>
          </a:p>
          <a:p>
            <a:pPr>
              <a:spcAft>
                <a:spcPts val="1800"/>
              </a:spcAft>
            </a:pPr>
            <a:endParaRPr lang="en-GB" dirty="0"/>
          </a:p>
        </p:txBody>
      </p:sp>
      <p:sp>
        <p:nvSpPr>
          <p:cNvPr id="3" name="Title 2">
            <a:extLst>
              <a:ext uri="{FF2B5EF4-FFF2-40B4-BE49-F238E27FC236}">
                <a16:creationId xmlns:a16="http://schemas.microsoft.com/office/drawing/2014/main" id="{925BBFCC-34BF-0E32-5DBC-68AF7A9D570F}"/>
              </a:ext>
            </a:extLst>
          </p:cNvPr>
          <p:cNvSpPr>
            <a:spLocks noGrp="1"/>
          </p:cNvSpPr>
          <p:nvPr>
            <p:ph type="title"/>
          </p:nvPr>
        </p:nvSpPr>
        <p:spPr/>
        <p:txBody>
          <a:bodyPr/>
          <a:lstStyle/>
          <a:p>
            <a:r>
              <a:rPr lang="en-GB" dirty="0"/>
              <a:t>Decision making tools</a:t>
            </a:r>
          </a:p>
        </p:txBody>
      </p:sp>
    </p:spTree>
    <p:extLst>
      <p:ext uri="{BB962C8B-B14F-4D97-AF65-F5344CB8AC3E}">
        <p14:creationId xmlns:p14="http://schemas.microsoft.com/office/powerpoint/2010/main" val="4085139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C23307-4E16-CBA5-55BE-4DCAF5B1AA80}"/>
              </a:ext>
            </a:extLst>
          </p:cNvPr>
          <p:cNvSpPr>
            <a:spLocks noGrp="1"/>
          </p:cNvSpPr>
          <p:nvPr>
            <p:ph type="body" sz="quarter" idx="10"/>
          </p:nvPr>
        </p:nvSpPr>
        <p:spPr/>
        <p:txBody>
          <a:bodyPr vert="horz" lIns="91440" tIns="45720" rIns="91440" bIns="45720" rtlCol="0" anchor="t">
            <a:noAutofit/>
          </a:bodyPr>
          <a:lstStyle/>
          <a:p>
            <a:pPr marL="457200" indent="-457200" algn="l">
              <a:buFont typeface="Courier New"/>
              <a:buChar char="o"/>
            </a:pPr>
            <a:r>
              <a:rPr lang="en-GB" sz="4000" dirty="0"/>
              <a:t>Non-negotiable limit (if we don't reach the summit by 2 pm, we turn around) </a:t>
            </a:r>
          </a:p>
          <a:p>
            <a:pPr marL="457200" indent="-457200" algn="l">
              <a:buFont typeface="Courier New"/>
              <a:buChar char="o"/>
            </a:pPr>
            <a:r>
              <a:rPr lang="en-GB" sz="4000" dirty="0"/>
              <a:t>Flexible limit (if my heart rate is still below 150 by 2 pm, I will keep climbing until 3 pm)</a:t>
            </a:r>
          </a:p>
          <a:p>
            <a:pPr marL="0" indent="0">
              <a:buNone/>
            </a:pPr>
            <a:endParaRPr lang="en-GB" dirty="0"/>
          </a:p>
          <a:p>
            <a:pPr algn="l"/>
            <a:endParaRPr lang="en-GB" dirty="0"/>
          </a:p>
          <a:p>
            <a:pPr algn="l"/>
            <a:endParaRPr lang="en-GB" dirty="0"/>
          </a:p>
          <a:p>
            <a:pPr algn="l"/>
            <a:endParaRPr lang="en-GB" dirty="0"/>
          </a:p>
          <a:p>
            <a:pPr algn="l"/>
            <a:endParaRPr lang="en-GB" dirty="0"/>
          </a:p>
          <a:p>
            <a:pPr algn="l"/>
            <a:endParaRPr lang="en-GB" dirty="0"/>
          </a:p>
          <a:p>
            <a:pPr algn="l"/>
            <a:endParaRPr lang="en-GB" sz="3200" dirty="0"/>
          </a:p>
        </p:txBody>
      </p:sp>
      <p:sp>
        <p:nvSpPr>
          <p:cNvPr id="3" name="Title 2">
            <a:extLst>
              <a:ext uri="{FF2B5EF4-FFF2-40B4-BE49-F238E27FC236}">
                <a16:creationId xmlns:a16="http://schemas.microsoft.com/office/drawing/2014/main" id="{743680B1-699F-4F74-BD9B-F034A760D037}"/>
              </a:ext>
            </a:extLst>
          </p:cNvPr>
          <p:cNvSpPr>
            <a:spLocks noGrp="1"/>
          </p:cNvSpPr>
          <p:nvPr>
            <p:ph type="title"/>
          </p:nvPr>
        </p:nvSpPr>
        <p:spPr/>
        <p:txBody>
          <a:bodyPr/>
          <a:lstStyle/>
          <a:p>
            <a:r>
              <a:rPr lang="en-GB" dirty="0"/>
              <a:t>Variation of a stop rule</a:t>
            </a:r>
          </a:p>
        </p:txBody>
      </p:sp>
    </p:spTree>
    <p:extLst>
      <p:ext uri="{BB962C8B-B14F-4D97-AF65-F5344CB8AC3E}">
        <p14:creationId xmlns:p14="http://schemas.microsoft.com/office/powerpoint/2010/main" val="639721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D57C53-FAFE-9F88-D6DA-14C53D9D605F}"/>
              </a:ext>
            </a:extLst>
          </p:cNvPr>
          <p:cNvSpPr>
            <a:spLocks noGrp="1"/>
          </p:cNvSpPr>
          <p:nvPr>
            <p:ph type="body" sz="quarter" idx="10"/>
          </p:nvPr>
        </p:nvSpPr>
        <p:spPr>
          <a:xfrm>
            <a:off x="1007109" y="3075929"/>
            <a:ext cx="14537691" cy="5474346"/>
          </a:xfrm>
        </p:spPr>
        <p:txBody>
          <a:bodyPr vert="horz" lIns="91440" tIns="45720" rIns="91440" bIns="45720" rtlCol="0" anchor="t">
            <a:noAutofit/>
          </a:bodyPr>
          <a:lstStyle/>
          <a:p>
            <a:pPr marL="0" indent="0" algn="l">
              <a:spcAft>
                <a:spcPts val="0"/>
              </a:spcAft>
              <a:buNone/>
            </a:pPr>
            <a:r>
              <a:rPr lang="en-GB" sz="4000" dirty="0"/>
              <a:t>Examples</a:t>
            </a:r>
            <a:endParaRPr lang="en-US" sz="4000" dirty="0"/>
          </a:p>
          <a:p>
            <a:pPr algn="l">
              <a:spcAft>
                <a:spcPts val="0"/>
              </a:spcAft>
            </a:pPr>
            <a:r>
              <a:rPr lang="en-GB" sz="4000" dirty="0"/>
              <a:t>I will only look into this organisation for the next 30 minutes.</a:t>
            </a:r>
            <a:endParaRPr lang="en-US" sz="4000" dirty="0"/>
          </a:p>
          <a:p>
            <a:pPr algn="l">
              <a:spcAft>
                <a:spcPts val="0"/>
              </a:spcAft>
            </a:pPr>
            <a:r>
              <a:rPr lang="en-GB" sz="4000" dirty="0"/>
              <a:t>If I have not found 3 job profiles in this sector that align to my values in the next 3 days, I will continue for a maximum of 7 days.</a:t>
            </a:r>
            <a:endParaRPr lang="en-US" sz="4000" dirty="0"/>
          </a:p>
          <a:p>
            <a:pPr algn="l"/>
            <a:r>
              <a:rPr lang="en-GB" sz="4000" dirty="0"/>
              <a:t>I will make new connections on LinkedIn for the next month, and will ask for informational interviews until I have scheduled 2.</a:t>
            </a:r>
            <a:endParaRPr lang="en-US" sz="4000" dirty="0"/>
          </a:p>
          <a:p>
            <a:endParaRPr lang="en-GB" dirty="0"/>
          </a:p>
        </p:txBody>
      </p:sp>
      <p:sp>
        <p:nvSpPr>
          <p:cNvPr id="3" name="Title 2">
            <a:extLst>
              <a:ext uri="{FF2B5EF4-FFF2-40B4-BE49-F238E27FC236}">
                <a16:creationId xmlns:a16="http://schemas.microsoft.com/office/drawing/2014/main" id="{150E72D1-B518-F26E-2382-86A651F69DD3}"/>
              </a:ext>
            </a:extLst>
          </p:cNvPr>
          <p:cNvSpPr>
            <a:spLocks noGrp="1"/>
          </p:cNvSpPr>
          <p:nvPr>
            <p:ph type="title"/>
          </p:nvPr>
        </p:nvSpPr>
        <p:spPr/>
        <p:txBody>
          <a:bodyPr/>
          <a:lstStyle/>
          <a:p>
            <a:r>
              <a:rPr lang="en-GB" dirty="0"/>
              <a:t>Activity 3 – set yourself a stop rule</a:t>
            </a:r>
          </a:p>
        </p:txBody>
      </p:sp>
    </p:spTree>
    <p:extLst>
      <p:ext uri="{BB962C8B-B14F-4D97-AF65-F5344CB8AC3E}">
        <p14:creationId xmlns:p14="http://schemas.microsoft.com/office/powerpoint/2010/main" val="1988246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883650-F149-972C-7213-BFA61EA84E63}"/>
              </a:ext>
            </a:extLst>
          </p:cNvPr>
          <p:cNvSpPr>
            <a:spLocks noGrp="1"/>
          </p:cNvSpPr>
          <p:nvPr>
            <p:ph type="title"/>
          </p:nvPr>
        </p:nvSpPr>
        <p:spPr/>
        <p:txBody>
          <a:bodyPr/>
          <a:lstStyle/>
          <a:p>
            <a:r>
              <a:rPr lang="en-GB" dirty="0"/>
              <a:t>Actions</a:t>
            </a:r>
          </a:p>
        </p:txBody>
      </p:sp>
    </p:spTree>
    <p:extLst>
      <p:ext uri="{BB962C8B-B14F-4D97-AF65-F5344CB8AC3E}">
        <p14:creationId xmlns:p14="http://schemas.microsoft.com/office/powerpoint/2010/main" val="2568474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B19408-4762-EB51-F257-4A8383FBFF4A}"/>
              </a:ext>
            </a:extLst>
          </p:cNvPr>
          <p:cNvSpPr>
            <a:spLocks noGrp="1"/>
          </p:cNvSpPr>
          <p:nvPr>
            <p:ph type="body" sz="quarter" idx="10"/>
          </p:nvPr>
        </p:nvSpPr>
        <p:spPr>
          <a:xfrm>
            <a:off x="1007109" y="3075929"/>
            <a:ext cx="16401126" cy="5474346"/>
          </a:xfrm>
        </p:spPr>
        <p:txBody>
          <a:bodyPr vert="horz" lIns="91440" tIns="45720" rIns="91440" bIns="45720" rtlCol="0" anchor="t">
            <a:noAutofit/>
          </a:bodyPr>
          <a:lstStyle/>
          <a:p>
            <a:pPr algn="l"/>
            <a:r>
              <a:rPr lang="en-GB" sz="3600" dirty="0">
                <a:solidFill>
                  <a:srgbClr val="000000"/>
                </a:solidFill>
                <a:latin typeface="Arial"/>
                <a:cs typeface="Arial"/>
              </a:rPr>
              <a:t>Make a plan on your personal career exploration, using one of the decision-making framework</a:t>
            </a:r>
            <a:endParaRPr lang="en-US" dirty="0">
              <a:solidFill>
                <a:srgbClr val="000000"/>
              </a:solidFill>
              <a:latin typeface="Arial"/>
              <a:cs typeface="Arial"/>
            </a:endParaRPr>
          </a:p>
          <a:p>
            <a:pPr algn="l"/>
            <a:r>
              <a:rPr lang="en-GB" sz="3600" dirty="0">
                <a:solidFill>
                  <a:srgbClr val="000000"/>
                </a:solidFill>
                <a:latin typeface="Arial"/>
                <a:cs typeface="Arial"/>
              </a:rPr>
              <a:t>Explore more the career clusters and use LinkedIn or another job board to find people that work at the company you are interested in </a:t>
            </a:r>
            <a:r>
              <a:rPr lang="en-GB" sz="3600" dirty="0">
                <a:solidFill>
                  <a:srgbClr val="000000"/>
                </a:solidFill>
                <a:latin typeface="Arial"/>
                <a:cs typeface="Arial"/>
                <a:hlinkClick r:id="rId2"/>
              </a:rPr>
              <a:t>https://prosper.liverpool.ac.uk/postdoc-resources/explore/career-clusters/</a:t>
            </a:r>
            <a:r>
              <a:rPr lang="en-GB" sz="3600" dirty="0">
                <a:solidFill>
                  <a:srgbClr val="000000"/>
                </a:solidFill>
                <a:latin typeface="Arial"/>
                <a:cs typeface="Arial"/>
              </a:rPr>
              <a:t> </a:t>
            </a:r>
            <a:endParaRPr lang="en-US"/>
          </a:p>
          <a:p>
            <a:pPr algn="l"/>
            <a:r>
              <a:rPr lang="en-GB" sz="3600" dirty="0">
                <a:solidFill>
                  <a:srgbClr val="000000"/>
                </a:solidFill>
                <a:latin typeface="Arial"/>
                <a:cs typeface="Arial"/>
              </a:rPr>
              <a:t>Set yourself a stop rule and stick to it!</a:t>
            </a:r>
          </a:p>
          <a:p>
            <a:pPr algn="l"/>
            <a:r>
              <a:rPr lang="en-GB" sz="3600" dirty="0">
                <a:solidFill>
                  <a:srgbClr val="000000"/>
                </a:solidFill>
                <a:latin typeface="Arial"/>
                <a:cs typeface="Arial"/>
              </a:rPr>
              <a:t>Explore the resources on the portal that will help in taking your exploration forward: </a:t>
            </a:r>
            <a:r>
              <a:rPr lang="en-GB" sz="3600" dirty="0">
                <a:solidFill>
                  <a:srgbClr val="000000"/>
                </a:solidFill>
                <a:latin typeface="Arial"/>
                <a:cs typeface="Arial"/>
                <a:hlinkClick r:id="rId3"/>
              </a:rPr>
              <a:t>https://prosper.liverpool.ac.uk/curations/?share-token=QUST-54-DJYC-59-LRM7-JTMW</a:t>
            </a:r>
            <a:r>
              <a:rPr lang="en-GB" sz="3600" dirty="0">
                <a:solidFill>
                  <a:srgbClr val="000000"/>
                </a:solidFill>
                <a:latin typeface="Arial"/>
                <a:cs typeface="Arial"/>
              </a:rPr>
              <a:t> </a:t>
            </a:r>
          </a:p>
          <a:p>
            <a:pPr marL="0" indent="0">
              <a:buNone/>
            </a:pPr>
            <a:endParaRPr lang="en-GB" dirty="0">
              <a:solidFill>
                <a:srgbClr val="000000"/>
              </a:solidFill>
              <a:latin typeface="Arial"/>
              <a:cs typeface="Arial"/>
            </a:endParaRPr>
          </a:p>
        </p:txBody>
      </p:sp>
      <p:sp>
        <p:nvSpPr>
          <p:cNvPr id="3" name="Title 2">
            <a:extLst>
              <a:ext uri="{FF2B5EF4-FFF2-40B4-BE49-F238E27FC236}">
                <a16:creationId xmlns:a16="http://schemas.microsoft.com/office/drawing/2014/main" id="{30EC2259-8546-F128-96C1-F7A1AB90D3DA}"/>
              </a:ext>
            </a:extLst>
          </p:cNvPr>
          <p:cNvSpPr>
            <a:spLocks noGrp="1"/>
          </p:cNvSpPr>
          <p:nvPr>
            <p:ph type="title"/>
          </p:nvPr>
        </p:nvSpPr>
        <p:spPr/>
        <p:txBody>
          <a:bodyPr/>
          <a:lstStyle/>
          <a:p>
            <a:r>
              <a:rPr lang="en-GB" dirty="0"/>
              <a:t>Before leaving</a:t>
            </a:r>
            <a:endParaRPr lang="en-US" dirty="0"/>
          </a:p>
        </p:txBody>
      </p:sp>
    </p:spTree>
    <p:extLst>
      <p:ext uri="{BB962C8B-B14F-4D97-AF65-F5344CB8AC3E}">
        <p14:creationId xmlns:p14="http://schemas.microsoft.com/office/powerpoint/2010/main" val="1392215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391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EDBDD1-D655-83B3-7843-134BA842334A}"/>
              </a:ext>
            </a:extLst>
          </p:cNvPr>
          <p:cNvSpPr>
            <a:spLocks noGrp="1"/>
          </p:cNvSpPr>
          <p:nvPr>
            <p:ph type="title"/>
          </p:nvPr>
        </p:nvSpPr>
        <p:spPr>
          <a:xfrm>
            <a:off x="1042324" y="3926540"/>
            <a:ext cx="16401126" cy="1205079"/>
          </a:xfrm>
        </p:spPr>
        <p:txBody>
          <a:bodyPr/>
          <a:lstStyle/>
          <a:p>
            <a:r>
              <a:rPr lang="en-GB" dirty="0"/>
              <a:t>CV speedreading</a:t>
            </a:r>
          </a:p>
        </p:txBody>
      </p:sp>
      <p:sp>
        <p:nvSpPr>
          <p:cNvPr id="4" name="Text Placeholder 3">
            <a:extLst>
              <a:ext uri="{FF2B5EF4-FFF2-40B4-BE49-F238E27FC236}">
                <a16:creationId xmlns:a16="http://schemas.microsoft.com/office/drawing/2014/main" id="{E0E37276-A462-DB75-8A1F-F21170168817}"/>
              </a:ext>
            </a:extLst>
          </p:cNvPr>
          <p:cNvSpPr>
            <a:spLocks noGrp="1"/>
          </p:cNvSpPr>
          <p:nvPr>
            <p:ph type="body" idx="1"/>
          </p:nvPr>
        </p:nvSpPr>
        <p:spPr>
          <a:xfrm>
            <a:off x="1042324" y="6543825"/>
            <a:ext cx="13852660" cy="3221167"/>
          </a:xfrm>
        </p:spPr>
        <p:txBody>
          <a:bodyPr vert="horz" lIns="0" tIns="0" rIns="0" bIns="0" rtlCol="0" anchor="t">
            <a:normAutofit/>
          </a:bodyPr>
          <a:lstStyle/>
          <a:p>
            <a:r>
              <a:rPr lang="en-GB" dirty="0"/>
              <a:t>Dr Stefania Silvestri</a:t>
            </a:r>
          </a:p>
          <a:p>
            <a:r>
              <a:rPr lang="en-GB" dirty="0"/>
              <a:t>Researcher Developer</a:t>
            </a:r>
          </a:p>
        </p:txBody>
      </p:sp>
    </p:spTree>
    <p:extLst>
      <p:ext uri="{BB962C8B-B14F-4D97-AF65-F5344CB8AC3E}">
        <p14:creationId xmlns:p14="http://schemas.microsoft.com/office/powerpoint/2010/main" val="210848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33CA-A079-39DE-1ED3-45464933D2A2}"/>
              </a:ext>
            </a:extLst>
          </p:cNvPr>
          <p:cNvSpPr>
            <a:spLocks noGrp="1"/>
          </p:cNvSpPr>
          <p:nvPr>
            <p:ph type="title"/>
          </p:nvPr>
        </p:nvSpPr>
        <p:spPr/>
        <p:txBody>
          <a:bodyPr/>
          <a:lstStyle/>
          <a:p>
            <a:r>
              <a:rPr lang="en-GB" dirty="0"/>
              <a:t>Ground rules</a:t>
            </a:r>
          </a:p>
        </p:txBody>
      </p:sp>
      <p:sp>
        <p:nvSpPr>
          <p:cNvPr id="3" name="Text Placeholder 2">
            <a:extLst>
              <a:ext uri="{FF2B5EF4-FFF2-40B4-BE49-F238E27FC236}">
                <a16:creationId xmlns:a16="http://schemas.microsoft.com/office/drawing/2014/main" id="{1A45224D-3679-7D66-E9B1-4B278F19A475}"/>
              </a:ext>
            </a:extLst>
          </p:cNvPr>
          <p:cNvSpPr>
            <a:spLocks noGrp="1"/>
          </p:cNvSpPr>
          <p:nvPr>
            <p:ph type="body" sz="quarter" idx="10"/>
          </p:nvPr>
        </p:nvSpPr>
        <p:spPr/>
        <p:txBody>
          <a:bodyPr vert="horz" lIns="91440" tIns="45720" rIns="91440" bIns="45720" rtlCol="0" anchor="t">
            <a:normAutofit/>
          </a:bodyPr>
          <a:lstStyle/>
          <a:p>
            <a:r>
              <a:rPr lang="en-GB" dirty="0"/>
              <a:t>Giving feedback</a:t>
            </a:r>
          </a:p>
          <a:p>
            <a:r>
              <a:rPr lang="en-GB" dirty="0">
                <a:solidFill>
                  <a:srgbClr val="000000"/>
                </a:solidFill>
                <a:cs typeface="Arial"/>
              </a:rPr>
              <a:t>Receiving feedback</a:t>
            </a:r>
          </a:p>
        </p:txBody>
      </p:sp>
    </p:spTree>
    <p:extLst>
      <p:ext uri="{BB962C8B-B14F-4D97-AF65-F5344CB8AC3E}">
        <p14:creationId xmlns:p14="http://schemas.microsoft.com/office/powerpoint/2010/main" val="2466618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D5AD74-A879-FA78-B978-CEE0EC8B4348}"/>
              </a:ext>
            </a:extLst>
          </p:cNvPr>
          <p:cNvSpPr>
            <a:spLocks noGrp="1"/>
          </p:cNvSpPr>
          <p:nvPr>
            <p:ph type="body" sz="quarter" idx="10"/>
          </p:nvPr>
        </p:nvSpPr>
        <p:spPr/>
        <p:txBody>
          <a:bodyPr vert="horz" lIns="91440" tIns="45720" rIns="91440" bIns="45720" rtlCol="0" anchor="t">
            <a:noAutofit/>
          </a:bodyPr>
          <a:lstStyle/>
          <a:p>
            <a:pPr marL="0" indent="0" algn="l">
              <a:buNone/>
            </a:pPr>
            <a:r>
              <a:rPr lang="en-GB" sz="4000" dirty="0"/>
              <a:t>Read the CV and then answer the following questions.</a:t>
            </a:r>
          </a:p>
          <a:p>
            <a:pPr algn="l"/>
            <a:endParaRPr lang="en-GB" sz="4000" dirty="0"/>
          </a:p>
          <a:p>
            <a:pPr algn="l"/>
            <a:r>
              <a:rPr lang="en-GB" sz="4000" dirty="0"/>
              <a:t>Describe the author of this CV in three words</a:t>
            </a:r>
          </a:p>
          <a:p>
            <a:pPr algn="l"/>
            <a:r>
              <a:rPr lang="en-GB" sz="4000" dirty="0"/>
              <a:t>What do you think are the author’s top skills and attributes?</a:t>
            </a:r>
          </a:p>
          <a:p>
            <a:r>
              <a:rPr lang="en-GB" sz="4000" dirty="0"/>
              <a:t>What stood out to you about this CV?</a:t>
            </a:r>
          </a:p>
        </p:txBody>
      </p:sp>
      <p:sp>
        <p:nvSpPr>
          <p:cNvPr id="3" name="Title 2">
            <a:extLst>
              <a:ext uri="{FF2B5EF4-FFF2-40B4-BE49-F238E27FC236}">
                <a16:creationId xmlns:a16="http://schemas.microsoft.com/office/drawing/2014/main" id="{2D439F38-CD13-B87F-7EFC-9F14A2E12882}"/>
              </a:ext>
            </a:extLst>
          </p:cNvPr>
          <p:cNvSpPr>
            <a:spLocks noGrp="1"/>
          </p:cNvSpPr>
          <p:nvPr>
            <p:ph type="title"/>
          </p:nvPr>
        </p:nvSpPr>
        <p:spPr/>
        <p:txBody>
          <a:bodyPr/>
          <a:lstStyle/>
          <a:p>
            <a:r>
              <a:rPr lang="en-GB" dirty="0"/>
              <a:t>Task 1 – 30 seconds</a:t>
            </a:r>
          </a:p>
        </p:txBody>
      </p:sp>
    </p:spTree>
    <p:extLst>
      <p:ext uri="{BB962C8B-B14F-4D97-AF65-F5344CB8AC3E}">
        <p14:creationId xmlns:p14="http://schemas.microsoft.com/office/powerpoint/2010/main" val="111815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FE1B555-8E45-DFA8-2C97-6A80E6ABD5C4}"/>
              </a:ext>
            </a:extLst>
          </p:cNvPr>
          <p:cNvSpPr>
            <a:spLocks noGrp="1"/>
          </p:cNvSpPr>
          <p:nvPr>
            <p:ph type="subTitle" idx="4"/>
          </p:nvPr>
        </p:nvSpPr>
        <p:spPr>
          <a:xfrm>
            <a:off x="1030296" y="5970145"/>
            <a:ext cx="15240645" cy="3841471"/>
          </a:xfrm>
        </p:spPr>
        <p:txBody>
          <a:bodyPr vert="horz" wrap="square" lIns="0" tIns="0" rIns="0" bIns="0" rtlCol="0" anchor="t">
            <a:noAutofit/>
          </a:bodyPr>
          <a:lstStyle/>
          <a:p>
            <a:pPr algn="l"/>
            <a:r>
              <a:rPr lang="en-GB" dirty="0"/>
              <a:t>Treat your career exploration as a research project</a:t>
            </a:r>
          </a:p>
          <a:p>
            <a:endParaRPr lang="en-GB" dirty="0"/>
          </a:p>
        </p:txBody>
      </p:sp>
      <p:sp>
        <p:nvSpPr>
          <p:cNvPr id="3" name="Title 2">
            <a:extLst>
              <a:ext uri="{FF2B5EF4-FFF2-40B4-BE49-F238E27FC236}">
                <a16:creationId xmlns:a16="http://schemas.microsoft.com/office/drawing/2014/main" id="{36DE77C0-A671-C4E7-6234-E0770E5483AE}"/>
              </a:ext>
            </a:extLst>
          </p:cNvPr>
          <p:cNvSpPr>
            <a:spLocks noGrp="1"/>
          </p:cNvSpPr>
          <p:nvPr>
            <p:ph type="title"/>
          </p:nvPr>
        </p:nvSpPr>
        <p:spPr/>
        <p:txBody>
          <a:bodyPr/>
          <a:lstStyle/>
          <a:p>
            <a:pPr algn="l"/>
            <a:r>
              <a:rPr lang="en-GB" dirty="0"/>
              <a:t>How to explore career opportunities</a:t>
            </a:r>
            <a:endParaRPr lang="en-GB" b="0" dirty="0"/>
          </a:p>
        </p:txBody>
      </p:sp>
    </p:spTree>
    <p:extLst>
      <p:ext uri="{BB962C8B-B14F-4D97-AF65-F5344CB8AC3E}">
        <p14:creationId xmlns:p14="http://schemas.microsoft.com/office/powerpoint/2010/main" val="313453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CDBFA-7A60-1E36-4180-E4C8D05E19B8}"/>
              </a:ext>
            </a:extLst>
          </p:cNvPr>
          <p:cNvSpPr>
            <a:spLocks noGrp="1"/>
          </p:cNvSpPr>
          <p:nvPr>
            <p:ph type="body" sz="quarter" idx="10"/>
          </p:nvPr>
        </p:nvSpPr>
        <p:spPr>
          <a:xfrm>
            <a:off x="1007109" y="3075929"/>
            <a:ext cx="16043762" cy="5474346"/>
          </a:xfrm>
        </p:spPr>
        <p:txBody>
          <a:bodyPr vert="horz" lIns="91440" tIns="45720" rIns="91440" bIns="45720" rtlCol="0" anchor="t">
            <a:noAutofit/>
          </a:bodyPr>
          <a:lstStyle/>
          <a:p>
            <a:pPr marL="0" indent="0" algn="l">
              <a:buNone/>
            </a:pPr>
            <a:r>
              <a:rPr lang="en-GB" sz="4000" dirty="0"/>
              <a:t>Read the same CV as for task 1 and then answer the following questions.</a:t>
            </a:r>
          </a:p>
          <a:p>
            <a:pPr algn="l"/>
            <a:endParaRPr lang="en-GB" sz="4000" dirty="0"/>
          </a:p>
          <a:p>
            <a:pPr algn="l"/>
            <a:r>
              <a:rPr lang="en-GB" sz="4000" dirty="0"/>
              <a:t>What sector or industry do you think this CV is aimed at?</a:t>
            </a:r>
          </a:p>
          <a:p>
            <a:pPr algn="l"/>
            <a:r>
              <a:rPr lang="en-GB" sz="4000" dirty="0"/>
              <a:t>How clear is this CV – what is the layout like?</a:t>
            </a:r>
          </a:p>
          <a:p>
            <a:pPr algn="l"/>
            <a:r>
              <a:rPr lang="en-GB" sz="4000" dirty="0"/>
              <a:t>What is good about this CV?</a:t>
            </a:r>
          </a:p>
          <a:p>
            <a:r>
              <a:rPr lang="en-GB" sz="4000" dirty="0"/>
              <a:t>What could be even better about this CV?</a:t>
            </a:r>
          </a:p>
        </p:txBody>
      </p:sp>
      <p:sp>
        <p:nvSpPr>
          <p:cNvPr id="3" name="Title 2">
            <a:extLst>
              <a:ext uri="{FF2B5EF4-FFF2-40B4-BE49-F238E27FC236}">
                <a16:creationId xmlns:a16="http://schemas.microsoft.com/office/drawing/2014/main" id="{97CC3CF3-36C6-F7EB-A00B-B99C9E312B87}"/>
              </a:ext>
            </a:extLst>
          </p:cNvPr>
          <p:cNvSpPr>
            <a:spLocks noGrp="1"/>
          </p:cNvSpPr>
          <p:nvPr>
            <p:ph type="title"/>
          </p:nvPr>
        </p:nvSpPr>
        <p:spPr/>
        <p:txBody>
          <a:bodyPr/>
          <a:lstStyle/>
          <a:p>
            <a:r>
              <a:rPr lang="en-GB" dirty="0"/>
              <a:t>Task 2 – 3 minutes</a:t>
            </a:r>
          </a:p>
        </p:txBody>
      </p:sp>
    </p:spTree>
    <p:extLst>
      <p:ext uri="{BB962C8B-B14F-4D97-AF65-F5344CB8AC3E}">
        <p14:creationId xmlns:p14="http://schemas.microsoft.com/office/powerpoint/2010/main" val="822325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4EA9AE-D400-1D31-CC91-45E2664CCC80}"/>
              </a:ext>
            </a:extLst>
          </p:cNvPr>
          <p:cNvSpPr>
            <a:spLocks noGrp="1"/>
          </p:cNvSpPr>
          <p:nvPr>
            <p:ph type="body" sz="quarter" idx="10"/>
          </p:nvPr>
        </p:nvSpPr>
        <p:spPr/>
        <p:txBody>
          <a:bodyPr vert="horz" lIns="91440" tIns="45720" rIns="91440" bIns="45720" rtlCol="0" anchor="t">
            <a:noAutofit/>
          </a:bodyPr>
          <a:lstStyle/>
          <a:p>
            <a:pPr algn="l"/>
            <a:r>
              <a:rPr lang="en-GB" sz="4000" dirty="0"/>
              <a:t>What worked well in the CVs you reviewed?</a:t>
            </a:r>
          </a:p>
          <a:p>
            <a:pPr algn="l"/>
            <a:r>
              <a:rPr lang="en-GB" sz="4000" dirty="0"/>
              <a:t>What issues did you come across?</a:t>
            </a:r>
          </a:p>
          <a:p>
            <a:r>
              <a:rPr lang="en-GB" sz="4000" dirty="0"/>
              <a:t>What was particularly memorable and made the CV stand out? </a:t>
            </a:r>
          </a:p>
          <a:p>
            <a:r>
              <a:rPr lang="en-GB" sz="4000" dirty="0"/>
              <a:t>How has it made you think about how your CV might be received by recruiters / hiring managers?</a:t>
            </a:r>
          </a:p>
        </p:txBody>
      </p:sp>
      <p:sp>
        <p:nvSpPr>
          <p:cNvPr id="3" name="Title 2">
            <a:extLst>
              <a:ext uri="{FF2B5EF4-FFF2-40B4-BE49-F238E27FC236}">
                <a16:creationId xmlns:a16="http://schemas.microsoft.com/office/drawing/2014/main" id="{4F7F1EEC-FAA3-7519-2914-4549489B22B7}"/>
              </a:ext>
            </a:extLst>
          </p:cNvPr>
          <p:cNvSpPr>
            <a:spLocks noGrp="1"/>
          </p:cNvSpPr>
          <p:nvPr>
            <p:ph type="title"/>
          </p:nvPr>
        </p:nvSpPr>
        <p:spPr/>
        <p:txBody>
          <a:bodyPr/>
          <a:lstStyle/>
          <a:p>
            <a:r>
              <a:rPr lang="en-GB" dirty="0"/>
              <a:t>Reflection and feedback</a:t>
            </a:r>
          </a:p>
        </p:txBody>
      </p:sp>
    </p:spTree>
    <p:extLst>
      <p:ext uri="{BB962C8B-B14F-4D97-AF65-F5344CB8AC3E}">
        <p14:creationId xmlns:p14="http://schemas.microsoft.com/office/powerpoint/2010/main" val="2098310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3B4590-1418-BB93-9E4B-6AFCE30EB207}"/>
              </a:ext>
            </a:extLst>
          </p:cNvPr>
          <p:cNvSpPr>
            <a:spLocks noGrp="1"/>
          </p:cNvSpPr>
          <p:nvPr>
            <p:ph type="title"/>
          </p:nvPr>
        </p:nvSpPr>
        <p:spPr/>
        <p:txBody>
          <a:bodyPr/>
          <a:lstStyle/>
          <a:p>
            <a:r>
              <a:rPr lang="en-GB" dirty="0"/>
              <a:t>Actions</a:t>
            </a:r>
          </a:p>
        </p:txBody>
      </p:sp>
    </p:spTree>
    <p:extLst>
      <p:ext uri="{BB962C8B-B14F-4D97-AF65-F5344CB8AC3E}">
        <p14:creationId xmlns:p14="http://schemas.microsoft.com/office/powerpoint/2010/main" val="3628611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AE937D-531E-750E-CA61-AD973134EA79}"/>
              </a:ext>
            </a:extLst>
          </p:cNvPr>
          <p:cNvSpPr>
            <a:spLocks noGrp="1"/>
          </p:cNvSpPr>
          <p:nvPr>
            <p:ph type="body" sz="quarter" idx="10"/>
          </p:nvPr>
        </p:nvSpPr>
        <p:spPr>
          <a:xfrm>
            <a:off x="1048210" y="3569289"/>
            <a:ext cx="13312141" cy="5474346"/>
          </a:xfrm>
        </p:spPr>
        <p:txBody>
          <a:bodyPr vert="horz" lIns="91440" tIns="45720" rIns="91440" bIns="45720" rtlCol="0" anchor="t">
            <a:noAutofit/>
          </a:bodyPr>
          <a:lstStyle/>
          <a:p>
            <a:r>
              <a:rPr lang="en-GB" sz="4000" dirty="0"/>
              <a:t>Commit to reviewing your CV</a:t>
            </a:r>
          </a:p>
          <a:p>
            <a:r>
              <a:rPr lang="en-GB" sz="4000" dirty="0">
                <a:solidFill>
                  <a:srgbClr val="000000"/>
                </a:solidFill>
                <a:cs typeface="Arial"/>
              </a:rPr>
              <a:t>Prepare a master CV</a:t>
            </a:r>
          </a:p>
          <a:p>
            <a:r>
              <a:rPr lang="en-GB" sz="4000" dirty="0">
                <a:solidFill>
                  <a:srgbClr val="000000"/>
                </a:solidFill>
                <a:cs typeface="Arial"/>
              </a:rPr>
              <a:t>Prepare two shorter CVs suitable for different audiences</a:t>
            </a:r>
            <a:endParaRPr lang="en-GB" dirty="0">
              <a:solidFill>
                <a:srgbClr val="000000"/>
              </a:solidFill>
              <a:cs typeface="Arial"/>
            </a:endParaRPr>
          </a:p>
        </p:txBody>
      </p:sp>
      <p:sp>
        <p:nvSpPr>
          <p:cNvPr id="3" name="Title 2">
            <a:extLst>
              <a:ext uri="{FF2B5EF4-FFF2-40B4-BE49-F238E27FC236}">
                <a16:creationId xmlns:a16="http://schemas.microsoft.com/office/drawing/2014/main" id="{A0FA1ACA-608B-62F1-E424-7368DEF38993}"/>
              </a:ext>
            </a:extLst>
          </p:cNvPr>
          <p:cNvSpPr>
            <a:spLocks noGrp="1"/>
          </p:cNvSpPr>
          <p:nvPr>
            <p:ph type="title"/>
          </p:nvPr>
        </p:nvSpPr>
        <p:spPr/>
        <p:txBody>
          <a:bodyPr/>
          <a:lstStyle/>
          <a:p>
            <a:r>
              <a:rPr lang="en-GB" dirty="0"/>
              <a:t>Reflect on the CVs you've seen today and work on your own CV</a:t>
            </a:r>
          </a:p>
        </p:txBody>
      </p:sp>
    </p:spTree>
    <p:extLst>
      <p:ext uri="{BB962C8B-B14F-4D97-AF65-F5344CB8AC3E}">
        <p14:creationId xmlns:p14="http://schemas.microsoft.com/office/powerpoint/2010/main" val="512556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8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23B8FBD-8CE6-0B59-F085-0EF408CBBC00}"/>
              </a:ext>
            </a:extLst>
          </p:cNvPr>
          <p:cNvSpPr>
            <a:spLocks noGrp="1"/>
          </p:cNvSpPr>
          <p:nvPr>
            <p:ph type="body" sz="quarter" idx="11"/>
          </p:nvPr>
        </p:nvSpPr>
        <p:spPr/>
        <p:txBody>
          <a:bodyPr>
            <a:normAutofit/>
          </a:bodyPr>
          <a:lstStyle/>
          <a:p>
            <a:r>
              <a:rPr lang="en-GB" sz="4000" b="0" dirty="0">
                <a:cs typeface="Arial"/>
              </a:rPr>
              <a:t>Taking notes</a:t>
            </a:r>
          </a:p>
          <a:p>
            <a:endParaRPr lang="en-GB" sz="4000" b="0" dirty="0">
              <a:cs typeface="Arial"/>
            </a:endParaRPr>
          </a:p>
        </p:txBody>
      </p:sp>
      <p:sp>
        <p:nvSpPr>
          <p:cNvPr id="2" name="Text Placeholder 1">
            <a:extLst>
              <a:ext uri="{FF2B5EF4-FFF2-40B4-BE49-F238E27FC236}">
                <a16:creationId xmlns:a16="http://schemas.microsoft.com/office/drawing/2014/main" id="{4AC5C472-692F-9287-2F4F-D8BDF513FA89}"/>
              </a:ext>
            </a:extLst>
          </p:cNvPr>
          <p:cNvSpPr>
            <a:spLocks noGrp="1"/>
          </p:cNvSpPr>
          <p:nvPr>
            <p:ph type="body" sz="quarter" idx="10"/>
          </p:nvPr>
        </p:nvSpPr>
        <p:spPr/>
        <p:txBody>
          <a:bodyPr>
            <a:normAutofit/>
          </a:bodyPr>
          <a:lstStyle/>
          <a:p>
            <a:r>
              <a:rPr lang="en-GB" sz="4000" b="0" dirty="0">
                <a:cs typeface="Arial"/>
              </a:rPr>
              <a:t>Searching for information</a:t>
            </a:r>
          </a:p>
          <a:p>
            <a:endParaRPr lang="en-GB" sz="4000" b="0" dirty="0">
              <a:cs typeface="Arial"/>
            </a:endParaRPr>
          </a:p>
        </p:txBody>
      </p:sp>
      <p:sp>
        <p:nvSpPr>
          <p:cNvPr id="7" name="Text Placeholder 6">
            <a:extLst>
              <a:ext uri="{FF2B5EF4-FFF2-40B4-BE49-F238E27FC236}">
                <a16:creationId xmlns:a16="http://schemas.microsoft.com/office/drawing/2014/main" id="{8CD14CB4-0772-4F4D-7DCD-8DF030293778}"/>
              </a:ext>
            </a:extLst>
          </p:cNvPr>
          <p:cNvSpPr>
            <a:spLocks noGrp="1"/>
          </p:cNvSpPr>
          <p:nvPr>
            <p:ph type="body" sz="quarter" idx="12"/>
          </p:nvPr>
        </p:nvSpPr>
        <p:spPr/>
        <p:txBody>
          <a:bodyPr>
            <a:normAutofit/>
          </a:bodyPr>
          <a:lstStyle/>
          <a:p>
            <a:r>
              <a:rPr lang="en-GB" sz="4000" b="0" dirty="0">
                <a:cs typeface="Arial"/>
              </a:rPr>
              <a:t>Problem solving</a:t>
            </a:r>
          </a:p>
          <a:p>
            <a:endParaRPr lang="en-GB" sz="4000" b="0" dirty="0">
              <a:cs typeface="Arial"/>
            </a:endParaRPr>
          </a:p>
        </p:txBody>
      </p:sp>
      <p:sp>
        <p:nvSpPr>
          <p:cNvPr id="8" name="Text Placeholder 7">
            <a:extLst>
              <a:ext uri="{FF2B5EF4-FFF2-40B4-BE49-F238E27FC236}">
                <a16:creationId xmlns:a16="http://schemas.microsoft.com/office/drawing/2014/main" id="{31B5E698-2735-1EF0-C5BC-389BB75C4DD6}"/>
              </a:ext>
            </a:extLst>
          </p:cNvPr>
          <p:cNvSpPr>
            <a:spLocks noGrp="1"/>
          </p:cNvSpPr>
          <p:nvPr>
            <p:ph type="body" sz="quarter" idx="13"/>
          </p:nvPr>
        </p:nvSpPr>
        <p:spPr/>
        <p:txBody>
          <a:bodyPr>
            <a:normAutofit/>
          </a:bodyPr>
          <a:lstStyle/>
          <a:p>
            <a:r>
              <a:rPr lang="en-GB" sz="4000" b="0" dirty="0">
                <a:cs typeface="Arial"/>
              </a:rPr>
              <a:t>Time management</a:t>
            </a:r>
          </a:p>
          <a:p>
            <a:endParaRPr lang="en-GB" sz="4000" b="0" dirty="0">
              <a:cs typeface="Arial"/>
            </a:endParaRPr>
          </a:p>
        </p:txBody>
      </p:sp>
      <p:sp>
        <p:nvSpPr>
          <p:cNvPr id="9" name="Text Placeholder 8">
            <a:extLst>
              <a:ext uri="{FF2B5EF4-FFF2-40B4-BE49-F238E27FC236}">
                <a16:creationId xmlns:a16="http://schemas.microsoft.com/office/drawing/2014/main" id="{A54BF429-7797-FB25-CE3F-BF6E1300AE12}"/>
              </a:ext>
            </a:extLst>
          </p:cNvPr>
          <p:cNvSpPr>
            <a:spLocks noGrp="1"/>
          </p:cNvSpPr>
          <p:nvPr>
            <p:ph type="body" sz="quarter" idx="14"/>
          </p:nvPr>
        </p:nvSpPr>
        <p:spPr/>
        <p:txBody>
          <a:bodyPr>
            <a:normAutofit/>
          </a:bodyPr>
          <a:lstStyle/>
          <a:p>
            <a:r>
              <a:rPr lang="en-GB" sz="4000" b="0" dirty="0">
                <a:cs typeface="Arial"/>
              </a:rPr>
              <a:t>Attention to detail</a:t>
            </a:r>
          </a:p>
          <a:p>
            <a:endParaRPr lang="en-GB" sz="4000" b="0" dirty="0">
              <a:cs typeface="Arial"/>
            </a:endParaRPr>
          </a:p>
        </p:txBody>
      </p:sp>
      <p:sp>
        <p:nvSpPr>
          <p:cNvPr id="10" name="Text Placeholder 9">
            <a:extLst>
              <a:ext uri="{FF2B5EF4-FFF2-40B4-BE49-F238E27FC236}">
                <a16:creationId xmlns:a16="http://schemas.microsoft.com/office/drawing/2014/main" id="{273D4B86-4B5B-924E-1F5B-C27D2B131CEE}"/>
              </a:ext>
            </a:extLst>
          </p:cNvPr>
          <p:cNvSpPr>
            <a:spLocks noGrp="1"/>
          </p:cNvSpPr>
          <p:nvPr>
            <p:ph type="body" sz="quarter" idx="15"/>
          </p:nvPr>
        </p:nvSpPr>
        <p:spPr/>
        <p:txBody>
          <a:bodyPr>
            <a:normAutofit/>
          </a:bodyPr>
          <a:lstStyle/>
          <a:p>
            <a:r>
              <a:rPr lang="en-GB" sz="4000" b="0" dirty="0">
                <a:cs typeface="Arial"/>
              </a:rPr>
              <a:t>Communicating results</a:t>
            </a:r>
          </a:p>
          <a:p>
            <a:endParaRPr lang="en-GB" sz="4000" b="0" dirty="0">
              <a:cs typeface="Arial"/>
            </a:endParaRPr>
          </a:p>
        </p:txBody>
      </p:sp>
      <p:sp>
        <p:nvSpPr>
          <p:cNvPr id="3" name="Title 2">
            <a:extLst>
              <a:ext uri="{FF2B5EF4-FFF2-40B4-BE49-F238E27FC236}">
                <a16:creationId xmlns:a16="http://schemas.microsoft.com/office/drawing/2014/main" id="{AC13D792-F717-936C-BC59-0863063FEF33}"/>
              </a:ext>
            </a:extLst>
          </p:cNvPr>
          <p:cNvSpPr>
            <a:spLocks noGrp="1"/>
          </p:cNvSpPr>
          <p:nvPr>
            <p:ph type="title"/>
          </p:nvPr>
        </p:nvSpPr>
        <p:spPr/>
        <p:txBody>
          <a:bodyPr/>
          <a:lstStyle/>
          <a:p>
            <a:pPr algn="l"/>
            <a:r>
              <a:rPr lang="en-US" sz="6000" dirty="0"/>
              <a:t>Applying your research skills to your career exploration</a:t>
            </a:r>
            <a:endParaRPr lang="en-US" sz="6000" b="0" dirty="0"/>
          </a:p>
          <a:p>
            <a:endParaRPr lang="en-GB" dirty="0"/>
          </a:p>
        </p:txBody>
      </p:sp>
    </p:spTree>
    <p:extLst>
      <p:ext uri="{BB962C8B-B14F-4D97-AF65-F5344CB8AC3E}">
        <p14:creationId xmlns:p14="http://schemas.microsoft.com/office/powerpoint/2010/main" val="144209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54F6CBB-53D9-72A1-9FE9-A8ECB426ED44}"/>
              </a:ext>
            </a:extLst>
          </p:cNvPr>
          <p:cNvSpPr>
            <a:spLocks noGrp="1"/>
          </p:cNvSpPr>
          <p:nvPr>
            <p:ph type="subTitle" idx="4"/>
          </p:nvPr>
        </p:nvSpPr>
        <p:spPr/>
        <p:txBody>
          <a:bodyPr vert="horz" wrap="square" lIns="0" tIns="0" rIns="0" bIns="0" rtlCol="0" anchor="t">
            <a:noAutofit/>
          </a:bodyPr>
          <a:lstStyle/>
          <a:p>
            <a:r>
              <a:rPr lang="en-GB" dirty="0"/>
              <a:t>Mapping your warm network</a:t>
            </a:r>
          </a:p>
        </p:txBody>
      </p:sp>
      <p:sp>
        <p:nvSpPr>
          <p:cNvPr id="3" name="Title 2">
            <a:extLst>
              <a:ext uri="{FF2B5EF4-FFF2-40B4-BE49-F238E27FC236}">
                <a16:creationId xmlns:a16="http://schemas.microsoft.com/office/drawing/2014/main" id="{C1F1ED92-D8AB-5C7B-5D1B-494645FF2296}"/>
              </a:ext>
            </a:extLst>
          </p:cNvPr>
          <p:cNvSpPr>
            <a:spLocks noGrp="1"/>
          </p:cNvSpPr>
          <p:nvPr>
            <p:ph type="title"/>
          </p:nvPr>
        </p:nvSpPr>
        <p:spPr/>
        <p:txBody>
          <a:bodyPr/>
          <a:lstStyle/>
          <a:p>
            <a:r>
              <a:rPr lang="en-GB" dirty="0"/>
              <a:t>Exploration strategy 1</a:t>
            </a:r>
          </a:p>
        </p:txBody>
      </p:sp>
    </p:spTree>
    <p:extLst>
      <p:ext uri="{BB962C8B-B14F-4D97-AF65-F5344CB8AC3E}">
        <p14:creationId xmlns:p14="http://schemas.microsoft.com/office/powerpoint/2010/main" val="210823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6F4896-D5B0-5DC2-3D8B-224993E53FCB}"/>
              </a:ext>
            </a:extLst>
          </p:cNvPr>
          <p:cNvSpPr>
            <a:spLocks noGrp="1"/>
          </p:cNvSpPr>
          <p:nvPr>
            <p:ph type="title"/>
          </p:nvPr>
        </p:nvSpPr>
        <p:spPr/>
        <p:txBody>
          <a:bodyPr/>
          <a:lstStyle/>
          <a:p>
            <a:pPr algn="l"/>
            <a:r>
              <a:rPr lang="en-GB" dirty="0"/>
              <a:t>What is your warm network?</a:t>
            </a:r>
          </a:p>
          <a:p>
            <a:endParaRPr lang="en-GB" dirty="0"/>
          </a:p>
        </p:txBody>
      </p:sp>
      <p:sp>
        <p:nvSpPr>
          <p:cNvPr id="2" name="Text Placeholder 1">
            <a:extLst>
              <a:ext uri="{FF2B5EF4-FFF2-40B4-BE49-F238E27FC236}">
                <a16:creationId xmlns:a16="http://schemas.microsoft.com/office/drawing/2014/main" id="{4CAA06CA-3DB0-70B8-EC45-9EA46979D715}"/>
              </a:ext>
            </a:extLst>
          </p:cNvPr>
          <p:cNvSpPr>
            <a:spLocks noGrp="1"/>
          </p:cNvSpPr>
          <p:nvPr>
            <p:ph type="body" sz="quarter" idx="10"/>
          </p:nvPr>
        </p:nvSpPr>
        <p:spPr/>
        <p:txBody>
          <a:bodyPr vert="horz" lIns="91440" tIns="45720" rIns="91440" bIns="45720" rtlCol="0" anchor="t">
            <a:normAutofit/>
          </a:bodyPr>
          <a:lstStyle/>
          <a:p>
            <a:pPr algn="l"/>
            <a:r>
              <a:rPr lang="en-GB" dirty="0"/>
              <a:t>The people who you know and that know you in some kind of personal or professional capacity.</a:t>
            </a:r>
          </a:p>
          <a:p>
            <a:endParaRPr lang="en-GB" dirty="0">
              <a:solidFill>
                <a:srgbClr val="000000"/>
              </a:solidFill>
              <a:latin typeface="Arial"/>
              <a:cs typeface="Arial"/>
            </a:endParaRPr>
          </a:p>
          <a:p>
            <a:pPr marL="571500" indent="-571500" algn="l">
              <a:buFont typeface="Courier New"/>
              <a:buChar char="o"/>
            </a:pPr>
            <a:r>
              <a:rPr lang="en-GB" dirty="0">
                <a:solidFill>
                  <a:srgbClr val="000000"/>
                </a:solidFill>
                <a:latin typeface="Arial"/>
                <a:cs typeface="Arial"/>
              </a:rPr>
              <a:t>Family and friends</a:t>
            </a:r>
          </a:p>
          <a:p>
            <a:pPr marL="571500" indent="-571500" algn="l">
              <a:buFont typeface="Courier New"/>
              <a:buChar char="o"/>
            </a:pPr>
            <a:r>
              <a:rPr lang="en-GB" dirty="0">
                <a:solidFill>
                  <a:srgbClr val="000000"/>
                </a:solidFill>
                <a:latin typeface="Arial"/>
                <a:cs typeface="Arial"/>
              </a:rPr>
              <a:t>Colleagues and ex-colleagues</a:t>
            </a:r>
          </a:p>
          <a:p>
            <a:pPr marL="571500" indent="-571500" algn="l">
              <a:buFont typeface="Courier New"/>
              <a:buChar char="o"/>
            </a:pPr>
            <a:r>
              <a:rPr lang="en-GB" dirty="0">
                <a:solidFill>
                  <a:srgbClr val="000000"/>
                </a:solidFill>
                <a:latin typeface="Arial"/>
                <a:cs typeface="Arial"/>
              </a:rPr>
              <a:t>Acquaintances</a:t>
            </a:r>
          </a:p>
        </p:txBody>
      </p:sp>
    </p:spTree>
    <p:extLst>
      <p:ext uri="{BB962C8B-B14F-4D97-AF65-F5344CB8AC3E}">
        <p14:creationId xmlns:p14="http://schemas.microsoft.com/office/powerpoint/2010/main" val="85719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3A97C9-C29B-FD22-FD82-0AE09774F70D}"/>
              </a:ext>
            </a:extLst>
          </p:cNvPr>
          <p:cNvSpPr>
            <a:spLocks noGrp="1"/>
          </p:cNvSpPr>
          <p:nvPr>
            <p:ph type="title"/>
          </p:nvPr>
        </p:nvSpPr>
        <p:spPr/>
        <p:txBody>
          <a:bodyPr/>
          <a:lstStyle/>
          <a:p>
            <a:pPr algn="l"/>
            <a:r>
              <a:rPr lang="en-GB" dirty="0"/>
              <a:t>Why start with your warm network?</a:t>
            </a:r>
          </a:p>
          <a:p>
            <a:endParaRPr lang="en-GB" dirty="0"/>
          </a:p>
        </p:txBody>
      </p:sp>
      <p:sp>
        <p:nvSpPr>
          <p:cNvPr id="2" name="Text Placeholder 1">
            <a:extLst>
              <a:ext uri="{FF2B5EF4-FFF2-40B4-BE49-F238E27FC236}">
                <a16:creationId xmlns:a16="http://schemas.microsoft.com/office/drawing/2014/main" id="{5C06C572-5AA4-1DB1-D72D-8413E320AE31}"/>
              </a:ext>
            </a:extLst>
          </p:cNvPr>
          <p:cNvSpPr>
            <a:spLocks noGrp="1"/>
          </p:cNvSpPr>
          <p:nvPr>
            <p:ph type="body" sz="quarter" idx="10"/>
          </p:nvPr>
        </p:nvSpPr>
        <p:spPr>
          <a:xfrm>
            <a:off x="1007109" y="3075929"/>
            <a:ext cx="16205126" cy="5931546"/>
          </a:xfrm>
        </p:spPr>
        <p:txBody>
          <a:bodyPr vert="horz" lIns="91440" tIns="45720" rIns="91440" bIns="45720" rtlCol="0" anchor="t">
            <a:normAutofit/>
          </a:bodyPr>
          <a:lstStyle/>
          <a:p>
            <a:pPr algn="l"/>
            <a:r>
              <a:rPr lang="en-GB" dirty="0"/>
              <a:t>Quick and simple way to start your exploration and get some ideas. Easy to have informal chats and they can provide support.</a:t>
            </a:r>
          </a:p>
          <a:p>
            <a:pPr algn="l"/>
            <a:endParaRPr lang="en-GB" dirty="0"/>
          </a:p>
          <a:p>
            <a:pPr marL="571500" indent="-571500" algn="l">
              <a:buFont typeface="Courier New"/>
              <a:buChar char="o"/>
            </a:pPr>
            <a:r>
              <a:rPr lang="en-GB" dirty="0"/>
              <a:t>Gets you started and provides motivation</a:t>
            </a:r>
          </a:p>
          <a:p>
            <a:pPr marL="571500" indent="-571500" algn="l">
              <a:buFont typeface="Courier New"/>
              <a:buChar char="o"/>
            </a:pPr>
            <a:r>
              <a:rPr lang="en-GB" dirty="0"/>
              <a:t>Can share your career aspirations and they can help you find other people to connect with</a:t>
            </a:r>
          </a:p>
          <a:p>
            <a:pPr marL="571500" indent="-571500" algn="l">
              <a:buFont typeface="Courier New"/>
              <a:buChar char="o"/>
            </a:pPr>
            <a:r>
              <a:rPr lang="en-GB" dirty="0"/>
              <a:t>Shared background gives you confidence that you can move forwards too</a:t>
            </a:r>
          </a:p>
        </p:txBody>
      </p:sp>
    </p:spTree>
    <p:extLst>
      <p:ext uri="{BB962C8B-B14F-4D97-AF65-F5344CB8AC3E}">
        <p14:creationId xmlns:p14="http://schemas.microsoft.com/office/powerpoint/2010/main" val="169266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diagram of a person&amp;#39;s role&#10;&#10;AI-generated content may be incorrect.">
            <a:extLst>
              <a:ext uri="{FF2B5EF4-FFF2-40B4-BE49-F238E27FC236}">
                <a16:creationId xmlns:a16="http://schemas.microsoft.com/office/drawing/2014/main" id="{AD568E6F-02FC-0D8E-33A8-D507D09E722D}"/>
              </a:ext>
            </a:extLst>
          </p:cNvPr>
          <p:cNvPicPr>
            <a:picLocks noGrp="1" noChangeAspect="1"/>
          </p:cNvPicPr>
          <p:nvPr>
            <p:ph type="pic" sz="quarter" idx="11"/>
          </p:nvPr>
        </p:nvPicPr>
        <p:blipFill>
          <a:blip r:embed="rId2"/>
          <a:srcRect l="-75" t="8680" b="12205"/>
          <a:stretch>
            <a:fillRect/>
          </a:stretch>
        </p:blipFill>
        <p:spPr>
          <a:xfrm>
            <a:off x="1046472" y="1803830"/>
            <a:ext cx="17920627" cy="7968982"/>
          </a:xfrm>
          <a:prstGeom prst="rect">
            <a:avLst/>
          </a:prstGeom>
          <a:noFill/>
        </p:spPr>
      </p:pic>
      <p:sp>
        <p:nvSpPr>
          <p:cNvPr id="4" name="Title 3">
            <a:extLst>
              <a:ext uri="{FF2B5EF4-FFF2-40B4-BE49-F238E27FC236}">
                <a16:creationId xmlns:a16="http://schemas.microsoft.com/office/drawing/2014/main" id="{31429312-440A-D353-D172-F83907AFB963}"/>
              </a:ext>
            </a:extLst>
          </p:cNvPr>
          <p:cNvSpPr>
            <a:spLocks noGrp="1"/>
          </p:cNvSpPr>
          <p:nvPr>
            <p:ph type="title"/>
          </p:nvPr>
        </p:nvSpPr>
        <p:spPr>
          <a:xfrm>
            <a:off x="1042324" y="1158875"/>
            <a:ext cx="16401126" cy="1295400"/>
          </a:xfrm>
        </p:spPr>
        <p:txBody>
          <a:bodyPr anchor="t">
            <a:normAutofit/>
          </a:bodyPr>
          <a:lstStyle/>
          <a:p>
            <a:r>
              <a:rPr lang="en-GB" dirty="0"/>
              <a:t>Activity 1 – Plotting your warm network</a:t>
            </a:r>
            <a:endParaRPr lang="en-US" dirty="0"/>
          </a:p>
        </p:txBody>
      </p:sp>
    </p:spTree>
    <p:extLst>
      <p:ext uri="{BB962C8B-B14F-4D97-AF65-F5344CB8AC3E}">
        <p14:creationId xmlns:p14="http://schemas.microsoft.com/office/powerpoint/2010/main" val="2796777089"/>
      </p:ext>
    </p:extLst>
  </p:cSld>
  <p:clrMapOvr>
    <a:masterClrMapping/>
  </p:clrMapOvr>
</p:sld>
</file>

<file path=ppt/theme/theme1.xml><?xml version="1.0" encoding="utf-8"?>
<a:theme xmlns:a="http://schemas.openxmlformats.org/drawingml/2006/main" name="Prosper Theme">
  <a:themeElements>
    <a:clrScheme name="Prosper">
      <a:dk1>
        <a:srgbClr val="000000"/>
      </a:dk1>
      <a:lt1>
        <a:srgbClr val="FFFFFF"/>
      </a:lt1>
      <a:dk2>
        <a:srgbClr val="595959"/>
      </a:dk2>
      <a:lt2>
        <a:srgbClr val="E3E8E5"/>
      </a:lt2>
      <a:accent1>
        <a:srgbClr val="FBF0DC"/>
      </a:accent1>
      <a:accent2>
        <a:srgbClr val="F3F6DB"/>
      </a:accent2>
      <a:accent3>
        <a:srgbClr val="E1F2F2"/>
      </a:accent3>
      <a:accent4>
        <a:srgbClr val="DEE8F3"/>
      </a:accent4>
      <a:accent5>
        <a:srgbClr val="F2EDF5"/>
      </a:accent5>
      <a:accent6>
        <a:srgbClr val="E3E8E5"/>
      </a:accent6>
      <a:hlink>
        <a:srgbClr val="000000"/>
      </a:hlink>
      <a:folHlink>
        <a:srgbClr val="595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79AF0FD4-F17B-AE48-82BA-3A0B6193C277}" vid="{18C52CA3-001E-4046-9F00-5171842A6829}"/>
    </a:ext>
  </a:extLst>
</a:theme>
</file>

<file path=ppt/theme/theme2.xml><?xml version="1.0" encoding="utf-8"?>
<a:theme xmlns:a="http://schemas.openxmlformats.org/drawingml/2006/main" name="Section Dividers">
  <a:themeElements>
    <a:clrScheme name="Prosper">
      <a:dk1>
        <a:srgbClr val="000000"/>
      </a:dk1>
      <a:lt1>
        <a:srgbClr val="FFFFFF"/>
      </a:lt1>
      <a:dk2>
        <a:srgbClr val="595959"/>
      </a:dk2>
      <a:lt2>
        <a:srgbClr val="E3E8E5"/>
      </a:lt2>
      <a:accent1>
        <a:srgbClr val="FBF0DC"/>
      </a:accent1>
      <a:accent2>
        <a:srgbClr val="F3F6DB"/>
      </a:accent2>
      <a:accent3>
        <a:srgbClr val="E1F2F2"/>
      </a:accent3>
      <a:accent4>
        <a:srgbClr val="DEE8F3"/>
      </a:accent4>
      <a:accent5>
        <a:srgbClr val="F2EDF5"/>
      </a:accent5>
      <a:accent6>
        <a:srgbClr val="E3E8E5"/>
      </a:accent6>
      <a:hlink>
        <a:srgbClr val="000000"/>
      </a:hlink>
      <a:folHlink>
        <a:srgbClr val="595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79AF0FD4-F17B-AE48-82BA-3A0B6193C277}" vid="{8164FA4E-FE4A-3144-AA4C-C16F279F9C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1c018f-b697-41c2-9c30-507530ff38ab">
      <Terms xmlns="http://schemas.microsoft.com/office/infopath/2007/PartnerControls"/>
    </lcf76f155ced4ddcb4097134ff3c332f>
    <TaxCatchAll xmlns="ad3c0e32-3cc7-4b2d-b3f4-906548ac66b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BE7BF198F7D4439EF7DE36C3F4560E" ma:contentTypeVersion="13" ma:contentTypeDescription="Create a new document." ma:contentTypeScope="" ma:versionID="0c966f2d6c920c1d5378d86463b09023">
  <xsd:schema xmlns:xsd="http://www.w3.org/2001/XMLSchema" xmlns:xs="http://www.w3.org/2001/XMLSchema" xmlns:p="http://schemas.microsoft.com/office/2006/metadata/properties" xmlns:ns2="c61c018f-b697-41c2-9c30-507530ff38ab" xmlns:ns3="ad3c0e32-3cc7-4b2d-b3f4-906548ac66b1" targetNamespace="http://schemas.microsoft.com/office/2006/metadata/properties" ma:root="true" ma:fieldsID="54d539e086b2e1217c9d09a800353101" ns2:_="" ns3:_="">
    <xsd:import namespace="c61c018f-b697-41c2-9c30-507530ff38ab"/>
    <xsd:import namespace="ad3c0e32-3cc7-4b2d-b3f4-906548ac66b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c018f-b697-41c2-9c30-507530ff38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bb35676-0bdf-4ed4-88f9-e2f8379240d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3c0e32-3cc7-4b2d-b3f4-906548ac66b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e202c06-a930-47cb-bea2-fa104a51614c}" ma:internalName="TaxCatchAll" ma:showField="CatchAllData" ma:web="ad3c0e32-3cc7-4b2d-b3f4-906548ac66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E1CBC8-E1BF-4C28-875D-572911EFA3A9}">
  <ds:schemaRefs>
    <ds:schemaRef ds:uri="http://schemas.microsoft.com/sharepoint/v3/contenttype/forms"/>
  </ds:schemaRefs>
</ds:datastoreItem>
</file>

<file path=customXml/itemProps2.xml><?xml version="1.0" encoding="utf-8"?>
<ds:datastoreItem xmlns:ds="http://schemas.openxmlformats.org/officeDocument/2006/customXml" ds:itemID="{C6EFB11B-48FE-494B-B2F0-CC8B3099FF67}">
  <ds:schemaRefs>
    <ds:schemaRef ds:uri="http://purl.org/dc/terms/"/>
    <ds:schemaRef ds:uri="http://www.w3.org/XML/1998/namespace"/>
    <ds:schemaRef ds:uri="http://schemas.microsoft.com/office/infopath/2007/PartnerControls"/>
    <ds:schemaRef ds:uri="http://purl.org/dc/elements/1.1/"/>
    <ds:schemaRef ds:uri="http://schemas.microsoft.com/sharepoint/v3"/>
    <ds:schemaRef ds:uri="http://purl.org/dc/dcmitype/"/>
    <ds:schemaRef ds:uri="http://schemas.microsoft.com/office/2006/documentManagement/types"/>
    <ds:schemaRef ds:uri="http://schemas.openxmlformats.org/package/2006/metadata/core-properties"/>
    <ds:schemaRef ds:uri="f16359fa-b7b0-49ed-a307-549d00d08faa"/>
    <ds:schemaRef ds:uri="51c8a0a0-30a2-4aea-a631-07f16a169a79"/>
    <ds:schemaRef ds:uri="http://schemas.microsoft.com/office/2006/metadata/properties"/>
  </ds:schemaRefs>
</ds:datastoreItem>
</file>

<file path=customXml/itemProps3.xml><?xml version="1.0" encoding="utf-8"?>
<ds:datastoreItem xmlns:ds="http://schemas.openxmlformats.org/officeDocument/2006/customXml" ds:itemID="{30121AD7-0D3E-4158-9654-0469E4E3028F}"/>
</file>

<file path=docProps/app.xml><?xml version="1.0" encoding="utf-8"?>
<Properties xmlns="http://schemas.openxmlformats.org/officeDocument/2006/extended-properties" xmlns:vt="http://schemas.openxmlformats.org/officeDocument/2006/docPropsVTypes">
  <Template>Prosper Final  (1)</Template>
  <TotalTime>22</TotalTime>
  <Words>1804</Words>
  <Application>Microsoft Office PowerPoint</Application>
  <PresentationFormat>Custom</PresentationFormat>
  <Paragraphs>218</Paragraphs>
  <Slides>44</Slides>
  <Notes>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Prosper Theme</vt:lpstr>
      <vt:lpstr>Section Dividers</vt:lpstr>
      <vt:lpstr>PowerPoint Presentation</vt:lpstr>
      <vt:lpstr>Career explorations: where to start and when to stop</vt:lpstr>
      <vt:lpstr>Session outcomes</vt:lpstr>
      <vt:lpstr>How to explore career opportunities</vt:lpstr>
      <vt:lpstr>Applying your research skills to your career exploration </vt:lpstr>
      <vt:lpstr>Exploration strategy 1</vt:lpstr>
      <vt:lpstr>What is your warm network? </vt:lpstr>
      <vt:lpstr>Why start with your warm network? </vt:lpstr>
      <vt:lpstr>Activity 1 – Plotting your warm network</vt:lpstr>
      <vt:lpstr>Exploration strategy 2</vt:lpstr>
      <vt:lpstr>Tools to gather information</vt:lpstr>
      <vt:lpstr>Career Clusters </vt:lpstr>
      <vt:lpstr>What each tool points to </vt:lpstr>
      <vt:lpstr>Exploration strategy 3</vt:lpstr>
      <vt:lpstr>Do you have a LinkedIn account?</vt:lpstr>
      <vt:lpstr>Using job boards</vt:lpstr>
      <vt:lpstr>LinkedIn job search</vt:lpstr>
      <vt:lpstr>LinkedIn job search</vt:lpstr>
      <vt:lpstr>Using AI to explore job roles</vt:lpstr>
      <vt:lpstr>PowerPoint Presentation</vt:lpstr>
      <vt:lpstr>What next?</vt:lpstr>
      <vt:lpstr>How to take the exploration to the next step</vt:lpstr>
      <vt:lpstr>Prepare for an informational interview with an elevator pitch</vt:lpstr>
      <vt:lpstr>Activity 2 – Elevator pitch</vt:lpstr>
      <vt:lpstr>Have you gone down the 'rabbit hole'?</vt:lpstr>
      <vt:lpstr>Data saturation – qualitative research</vt:lpstr>
      <vt:lpstr>How to stop your explorations</vt:lpstr>
      <vt:lpstr>Influences on decision making </vt:lpstr>
      <vt:lpstr>Decision making tools</vt:lpstr>
      <vt:lpstr>Decision making tools</vt:lpstr>
      <vt:lpstr>Decision making tools</vt:lpstr>
      <vt:lpstr>Variation of a stop rule</vt:lpstr>
      <vt:lpstr>Activity 3 – set yourself a stop rule</vt:lpstr>
      <vt:lpstr>Actions</vt:lpstr>
      <vt:lpstr>Before leaving</vt:lpstr>
      <vt:lpstr>PowerPoint Presentation</vt:lpstr>
      <vt:lpstr>CV speedreading</vt:lpstr>
      <vt:lpstr>Ground rules</vt:lpstr>
      <vt:lpstr>Task 1 – 30 seconds</vt:lpstr>
      <vt:lpstr>Task 2 – 3 minutes</vt:lpstr>
      <vt:lpstr>Reflection and feedback</vt:lpstr>
      <vt:lpstr>Actions</vt:lpstr>
      <vt:lpstr>Reflect on the CVs you've seen today and work on your own CV</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Reynolds</dc:creator>
  <cp:lastModifiedBy>McBride, Fiona [fmcbride]</cp:lastModifiedBy>
  <cp:revision>1105</cp:revision>
  <dcterms:created xsi:type="dcterms:W3CDTF">2025-07-28T11:50:14Z</dcterms:created>
  <dcterms:modified xsi:type="dcterms:W3CDTF">2025-11-05T15:51:21Z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2025-06-26T00:00:00Z</vt:filetime>
  </property>
  <property fmtid="{D5CDD505-2E9C-101B-9397-08002B2CF9AE}" pid="3" name="Creator">
    <vt:lpwstr>Adobe Illustrator 29.5 (Macintosh)</vt:lpwstr>
  </property>
  <property fmtid="{D5CDD505-2E9C-101B-9397-08002B2CF9AE}" pid="4" name="CreatorVersion">
    <vt:lpwstr>21.0.0</vt:lpwstr>
  </property>
  <property fmtid="{D5CDD505-2E9C-101B-9397-08002B2CF9AE}" pid="5" name="LastSaved">
    <vt:filetime>2025-06-26T00:00:00Z</vt:filetime>
  </property>
  <property fmtid="{D5CDD505-2E9C-101B-9397-08002B2CF9AE}" pid="6" name="Producer">
    <vt:lpwstr>Adobe PDF library 17.00</vt:lpwstr>
  </property>
  <property fmtid="{D5CDD505-2E9C-101B-9397-08002B2CF9AE}" pid="7" name="ContentTypeId">
    <vt:lpwstr>0x01010032BE7BF198F7D4439EF7DE36C3F4560E</vt:lpwstr>
  </property>
  <property fmtid="{D5CDD505-2E9C-101B-9397-08002B2CF9AE}" pid="8" name="MediaServiceImageTags">
    <vt:lpwstr/>
  </property>
</Properties>
</file>